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72" r:id="rId3"/>
    <p:sldId id="274" r:id="rId4"/>
    <p:sldId id="273" r:id="rId5"/>
    <p:sldId id="256" r:id="rId6"/>
    <p:sldId id="257" r:id="rId7"/>
    <p:sldId id="271" r:id="rId8"/>
    <p:sldId id="275" r:id="rId9"/>
    <p:sldId id="27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FD6D5-C7BA-41D2-B2EE-7A13BDEAE937}" v="511" dt="2024-12-08T12:51:26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7" autoAdjust="0"/>
    <p:restoredTop sz="94660"/>
  </p:normalViewPr>
  <p:slideViewPr>
    <p:cSldViewPr snapToGrid="0">
      <p:cViewPr>
        <p:scale>
          <a:sx n="100" d="100"/>
          <a:sy n="100" d="100"/>
        </p:scale>
        <p:origin x="10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순호(컴퓨터공학과)" userId="911dc6d5-c35d-4cbe-9163-ba925336790c" providerId="ADAL" clId="{422FD6D5-C7BA-41D2-B2EE-7A13BDEAE937}"/>
    <pc:docChg chg="undo redo custSel addSld delSld modSld sldOrd">
      <pc:chgData name="김순호(컴퓨터공학과)" userId="911dc6d5-c35d-4cbe-9163-ba925336790c" providerId="ADAL" clId="{422FD6D5-C7BA-41D2-B2EE-7A13BDEAE937}" dt="2024-12-08T12:54:57.468" v="6021" actId="20577"/>
      <pc:docMkLst>
        <pc:docMk/>
      </pc:docMkLst>
      <pc:sldChg chg="addSp delSp modSp mod ord">
        <pc:chgData name="김순호(컴퓨터공학과)" userId="911dc6d5-c35d-4cbe-9163-ba925336790c" providerId="ADAL" clId="{422FD6D5-C7BA-41D2-B2EE-7A13BDEAE937}" dt="2024-12-07T13:45:17.898" v="4307" actId="1036"/>
        <pc:sldMkLst>
          <pc:docMk/>
          <pc:sldMk cId="2629685203" sldId="256"/>
        </pc:sldMkLst>
        <pc:spChg chg="add mod">
          <ac:chgData name="김순호(컴퓨터공학과)" userId="911dc6d5-c35d-4cbe-9163-ba925336790c" providerId="ADAL" clId="{422FD6D5-C7BA-41D2-B2EE-7A13BDEAE937}" dt="2024-12-07T13:44:46.099" v="4290" actId="1036"/>
          <ac:spMkLst>
            <pc:docMk/>
            <pc:sldMk cId="2629685203" sldId="256"/>
            <ac:spMk id="2" creationId="{5ADAAFBA-8C73-30B1-FF06-D5B6A5A41AB9}"/>
          </ac:spMkLst>
        </pc:spChg>
        <pc:spChg chg="mod topLvl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8" creationId="{7CA0F5F1-41DF-658B-655D-1B52B6CD6E50}"/>
          </ac:spMkLst>
        </pc:spChg>
        <pc:spChg chg="mod topLvl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9" creationId="{9C5B6CA0-D5D8-FF32-43BA-724DAEE5126C}"/>
          </ac:spMkLst>
        </pc:spChg>
        <pc:spChg chg="mod topLvl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10" creationId="{F726E3F0-EDA1-F3CC-37AC-21B2336AD337}"/>
          </ac:spMkLst>
        </pc:spChg>
        <pc:spChg chg="mod topLvl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11" creationId="{15E9DCCF-2AFA-731A-A1F8-6B8CA686AC44}"/>
          </ac:spMkLst>
        </pc:spChg>
        <pc:spChg chg="mod topLvl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12" creationId="{357A7BE3-F430-F8DD-A7EB-B20C6D39E4B2}"/>
          </ac:spMkLst>
        </pc:spChg>
        <pc:spChg chg="mod">
          <ac:chgData name="김순호(컴퓨터공학과)" userId="911dc6d5-c35d-4cbe-9163-ba925336790c" providerId="ADAL" clId="{422FD6D5-C7BA-41D2-B2EE-7A13BDEAE937}" dt="2024-12-07T13:45:12.907" v="4294"/>
          <ac:spMkLst>
            <pc:docMk/>
            <pc:sldMk cId="2629685203" sldId="256"/>
            <ac:spMk id="15" creationId="{962C02F0-9644-CA42-9101-76D541A84430}"/>
          </ac:spMkLst>
        </pc:spChg>
        <pc:spChg chg="mod">
          <ac:chgData name="김순호(컴퓨터공학과)" userId="911dc6d5-c35d-4cbe-9163-ba925336790c" providerId="ADAL" clId="{422FD6D5-C7BA-41D2-B2EE-7A13BDEAE937}" dt="2024-12-07T13:45:12.907" v="4294"/>
          <ac:spMkLst>
            <pc:docMk/>
            <pc:sldMk cId="2629685203" sldId="256"/>
            <ac:spMk id="16" creationId="{B7785A68-C372-3A4D-58D8-D45F65BEE803}"/>
          </ac:spMkLst>
        </pc:spChg>
        <pc:spChg chg="mod">
          <ac:chgData name="김순호(컴퓨터공학과)" userId="911dc6d5-c35d-4cbe-9163-ba925336790c" providerId="ADAL" clId="{422FD6D5-C7BA-41D2-B2EE-7A13BDEAE937}" dt="2024-12-07T13:45:12.907" v="4294"/>
          <ac:spMkLst>
            <pc:docMk/>
            <pc:sldMk cId="2629685203" sldId="256"/>
            <ac:spMk id="17" creationId="{2F8E2902-F78F-B22E-D47F-9EF867A7E9D7}"/>
          </ac:spMkLst>
        </pc:spChg>
        <pc:spChg chg="mod">
          <ac:chgData name="김순호(컴퓨터공학과)" userId="911dc6d5-c35d-4cbe-9163-ba925336790c" providerId="ADAL" clId="{422FD6D5-C7BA-41D2-B2EE-7A13BDEAE937}" dt="2024-12-07T13:45:12.907" v="4294"/>
          <ac:spMkLst>
            <pc:docMk/>
            <pc:sldMk cId="2629685203" sldId="256"/>
            <ac:spMk id="18" creationId="{8A95360B-426D-9F03-AE87-22C39748E616}"/>
          </ac:spMkLst>
        </pc:spChg>
        <pc:spChg chg="mod">
          <ac:chgData name="김순호(컴퓨터공학과)" userId="911dc6d5-c35d-4cbe-9163-ba925336790c" providerId="ADAL" clId="{422FD6D5-C7BA-41D2-B2EE-7A13BDEAE937}" dt="2024-12-07T13:45:12.907" v="4294"/>
          <ac:spMkLst>
            <pc:docMk/>
            <pc:sldMk cId="2629685203" sldId="256"/>
            <ac:spMk id="19" creationId="{209F545A-ED57-AB9B-55EA-64DCA4F046CD}"/>
          </ac:spMkLst>
        </pc:spChg>
        <pc:spChg chg="mod">
          <ac:chgData name="김순호(컴퓨터공학과)" userId="911dc6d5-c35d-4cbe-9163-ba925336790c" providerId="ADAL" clId="{422FD6D5-C7BA-41D2-B2EE-7A13BDEAE937}" dt="2024-12-07T13:45:12.907" v="4294"/>
          <ac:spMkLst>
            <pc:docMk/>
            <pc:sldMk cId="2629685203" sldId="256"/>
            <ac:spMk id="20" creationId="{2FB36F8E-61D3-3DDC-B023-6C41F4228C0E}"/>
          </ac:spMkLst>
        </pc:spChg>
        <pc:spChg chg="mod">
          <ac:chgData name="김순호(컴퓨터공학과)" userId="911dc6d5-c35d-4cbe-9163-ba925336790c" providerId="ADAL" clId="{422FD6D5-C7BA-41D2-B2EE-7A13BDEAE937}" dt="2024-12-07T13:45:12.907" v="4294"/>
          <ac:spMkLst>
            <pc:docMk/>
            <pc:sldMk cId="2629685203" sldId="256"/>
            <ac:spMk id="21" creationId="{E292DF4C-F617-8605-364E-0F52129DCDCF}"/>
          </ac:spMkLst>
        </pc:spChg>
        <pc:spChg chg="mod">
          <ac:chgData name="김순호(컴퓨터공학과)" userId="911dc6d5-c35d-4cbe-9163-ba925336790c" providerId="ADAL" clId="{422FD6D5-C7BA-41D2-B2EE-7A13BDEAE937}" dt="2024-12-07T13:45:12.907" v="4294"/>
          <ac:spMkLst>
            <pc:docMk/>
            <pc:sldMk cId="2629685203" sldId="256"/>
            <ac:spMk id="22" creationId="{3CD0778E-3B22-66CA-9F9C-636490DB280F}"/>
          </ac:spMkLst>
        </pc:spChg>
        <pc:spChg chg="mod topLvl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42" creationId="{B92BEFFE-7119-D130-6F59-E3B3751656BB}"/>
          </ac:spMkLst>
        </pc:spChg>
        <pc:spChg chg="mod topLvl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48" creationId="{8AF2DEF4-7862-D6D7-0791-03FEFFE70B1A}"/>
          </ac:spMkLst>
        </pc:spChg>
        <pc:spChg chg="mod topLvl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49" creationId="{A570CAEE-87A2-C863-D77A-77F172EDEC59}"/>
          </ac:spMkLst>
        </pc:spChg>
        <pc:spChg chg="add mo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63" creationId="{C06051C5-CA67-52AD-8355-C937667F010F}"/>
          </ac:spMkLst>
        </pc:spChg>
        <pc:spChg chg="add mo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64" creationId="{F9772FD2-2F0B-B057-143F-53144D661EAB}"/>
          </ac:spMkLst>
        </pc:spChg>
        <pc:spChg chg="add mo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72" creationId="{687205F7-13F3-CB52-D0CB-2B89B6CB8EAD}"/>
          </ac:spMkLst>
        </pc:spChg>
        <pc:spChg chg="add mod or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74" creationId="{89C7E04E-B0FA-FDDB-679D-5F1A08762F7F}"/>
          </ac:spMkLst>
        </pc:spChg>
        <pc:spChg chg="add mo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84" creationId="{F6CD1A7C-D9BC-476E-2A93-BC589525416F}"/>
          </ac:spMkLst>
        </pc:spChg>
        <pc:spChg chg="add mo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85" creationId="{7D8CBBCD-9C25-DBCB-BD59-1AC4FCF056B8}"/>
          </ac:spMkLst>
        </pc:spChg>
        <pc:spChg chg="add mo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86" creationId="{A5B50DF8-5CD0-27F3-68EF-8F2FCB72F005}"/>
          </ac:spMkLst>
        </pc:spChg>
        <pc:spChg chg="add mo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87" creationId="{80F5BB3A-C738-CB0B-5ABE-CB819FE859E2}"/>
          </ac:spMkLst>
        </pc:spChg>
        <pc:spChg chg="add mo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88" creationId="{FDAC886A-7E02-9322-6561-E06976446C7A}"/>
          </ac:spMkLst>
        </pc:spChg>
        <pc:spChg chg="add mo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89" creationId="{5CBF7D09-6448-1DF9-4436-35FCDC2CC3EC}"/>
          </ac:spMkLst>
        </pc:spChg>
        <pc:spChg chg="add mo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90" creationId="{20D0822F-1955-BB19-3CA5-737698901162}"/>
          </ac:spMkLst>
        </pc:spChg>
        <pc:spChg chg="add mod">
          <ac:chgData name="김순호(컴퓨터공학과)" userId="911dc6d5-c35d-4cbe-9163-ba925336790c" providerId="ADAL" clId="{422FD6D5-C7BA-41D2-B2EE-7A13BDEAE937}" dt="2024-12-07T13:45:17.898" v="4307" actId="1036"/>
          <ac:spMkLst>
            <pc:docMk/>
            <pc:sldMk cId="2629685203" sldId="256"/>
            <ac:spMk id="103" creationId="{EBDFF711-79C8-4C7B-F068-C40B5040122F}"/>
          </ac:spMkLst>
        </pc:spChg>
        <pc:grpChg chg="add mod">
          <ac:chgData name="김순호(컴퓨터공학과)" userId="911dc6d5-c35d-4cbe-9163-ba925336790c" providerId="ADAL" clId="{422FD6D5-C7BA-41D2-B2EE-7A13BDEAE937}" dt="2024-12-07T13:45:12.907" v="4294"/>
          <ac:grpSpMkLst>
            <pc:docMk/>
            <pc:sldMk cId="2629685203" sldId="256"/>
            <ac:grpSpMk id="3" creationId="{A4618AAE-5A5C-CA32-D073-967D4F2E12DE}"/>
          </ac:grpSpMkLst>
        </pc:grpChg>
        <pc:grpChg chg="mod">
          <ac:chgData name="김순호(컴퓨터공학과)" userId="911dc6d5-c35d-4cbe-9163-ba925336790c" providerId="ADAL" clId="{422FD6D5-C7BA-41D2-B2EE-7A13BDEAE937}" dt="2024-12-07T13:45:12.907" v="4294"/>
          <ac:grpSpMkLst>
            <pc:docMk/>
            <pc:sldMk cId="2629685203" sldId="256"/>
            <ac:grpSpMk id="4" creationId="{7746BE8D-A7A3-6F9C-B116-B0F3682994CE}"/>
          </ac:grpSpMkLst>
        </pc:grpChg>
        <pc:grpChg chg="mod">
          <ac:chgData name="김순호(컴퓨터공학과)" userId="911dc6d5-c35d-4cbe-9163-ba925336790c" providerId="ADAL" clId="{422FD6D5-C7BA-41D2-B2EE-7A13BDEAE937}" dt="2024-12-07T13:45:12.907" v="4294"/>
          <ac:grpSpMkLst>
            <pc:docMk/>
            <pc:sldMk cId="2629685203" sldId="256"/>
            <ac:grpSpMk id="6" creationId="{EA4CCFB8-5AEA-33D4-0497-B1BD670FF4B6}"/>
          </ac:grpSpMkLst>
        </pc:grpChg>
        <pc:grpChg chg="mod">
          <ac:chgData name="김순호(컴퓨터공학과)" userId="911dc6d5-c35d-4cbe-9163-ba925336790c" providerId="ADAL" clId="{422FD6D5-C7BA-41D2-B2EE-7A13BDEAE937}" dt="2024-12-07T13:45:12.907" v="4294"/>
          <ac:grpSpMkLst>
            <pc:docMk/>
            <pc:sldMk cId="2629685203" sldId="256"/>
            <ac:grpSpMk id="13" creationId="{7485160E-212B-ED4F-7E1C-C9C4014D8056}"/>
          </ac:grpSpMkLst>
        </pc:grpChg>
        <pc:grpChg chg="mod">
          <ac:chgData name="김순호(컴퓨터공학과)" userId="911dc6d5-c35d-4cbe-9163-ba925336790c" providerId="ADAL" clId="{422FD6D5-C7BA-41D2-B2EE-7A13BDEAE937}" dt="2024-12-07T13:45:12.907" v="4294"/>
          <ac:grpSpMkLst>
            <pc:docMk/>
            <pc:sldMk cId="2629685203" sldId="256"/>
            <ac:grpSpMk id="14" creationId="{BE47DE9D-39C5-5640-89AF-F8DAFB23F9BA}"/>
          </ac:grpSpMkLst>
        </pc:grpChg>
        <pc:grpChg chg="add del mod">
          <ac:chgData name="김순호(컴퓨터공학과)" userId="911dc6d5-c35d-4cbe-9163-ba925336790c" providerId="ADAL" clId="{422FD6D5-C7BA-41D2-B2EE-7A13BDEAE937}" dt="2024-12-07T13:45:12.761" v="4293" actId="478"/>
          <ac:grpSpMkLst>
            <pc:docMk/>
            <pc:sldMk cId="2629685203" sldId="256"/>
            <ac:grpSpMk id="128" creationId="{1855DB62-86CE-019D-C2F7-6F31BDFC7F2C}"/>
          </ac:grpSpMkLst>
        </pc:grp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5" creationId="{53222888-A0E9-71E2-55A6-5503828910EB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7" creationId="{21D815E5-AC17-30C4-C9AA-40361FC3FDF8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25" creationId="{8E7A5C85-FF2A-CF58-5A83-C4A7C78C2341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27" creationId="{C68830AB-8D90-E5A3-61F7-2D85BC8F80FF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29" creationId="{E876D6A5-CC12-96C6-79FE-EF9C79F2F492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31" creationId="{9AC337F6-5A8E-FF99-A8DB-B7945B757769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33" creationId="{22F059A6-3230-1DCD-E5C5-9747DCA796D4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36" creationId="{31A53F3A-E135-3984-5BF4-6C0338C7E753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38" creationId="{14E7CD2E-3E33-B77C-DF31-381F756D2328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39" creationId="{64AF4F2D-8747-6E97-4D2D-BDBF3F0CF2B1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40" creationId="{B6969700-235A-7115-5AF8-727E404EF598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41" creationId="{876A3AF1-E3A8-53E8-AF65-221EE0719B26}"/>
          </ac:cxnSpMkLst>
        </pc:cxnChg>
        <pc:cxnChg chg="mod topLvl">
          <ac:chgData name="김순호(컴퓨터공학과)" userId="911dc6d5-c35d-4cbe-9163-ba925336790c" providerId="ADAL" clId="{422FD6D5-C7BA-41D2-B2EE-7A13BDEAE937}" dt="2024-12-07T13:45:17.898" v="4307" actId="1036"/>
          <ac:cxnSpMkLst>
            <pc:docMk/>
            <pc:sldMk cId="2629685203" sldId="256"/>
            <ac:cxnSpMk id="61" creationId="{B8CFE7EA-011B-55EA-363E-FE58BD34759F}"/>
          </ac:cxnSpMkLst>
        </pc:cxnChg>
      </pc:sldChg>
      <pc:sldChg chg="addSp delSp modSp mod ord">
        <pc:chgData name="김순호(컴퓨터공학과)" userId="911dc6d5-c35d-4cbe-9163-ba925336790c" providerId="ADAL" clId="{422FD6D5-C7BA-41D2-B2EE-7A13BDEAE937}" dt="2024-12-07T13:45:00.753" v="4292"/>
        <pc:sldMkLst>
          <pc:docMk/>
          <pc:sldMk cId="1246085089" sldId="257"/>
        </pc:sldMkLst>
        <pc:spChg chg="add del mod">
          <ac:chgData name="김순호(컴퓨터공학과)" userId="911dc6d5-c35d-4cbe-9163-ba925336790c" providerId="ADAL" clId="{422FD6D5-C7BA-41D2-B2EE-7A13BDEAE937}" dt="2024-12-07T13:44:56.127" v="4291" actId="478"/>
          <ac:spMkLst>
            <pc:docMk/>
            <pc:sldMk cId="1246085089" sldId="257"/>
            <ac:spMk id="7" creationId="{C0D0E1FC-5C5C-5690-E5AF-E21F126FD0DA}"/>
          </ac:spMkLst>
        </pc:spChg>
        <pc:spChg chg="add mod">
          <ac:chgData name="김순호(컴퓨터공학과)" userId="911dc6d5-c35d-4cbe-9163-ba925336790c" providerId="ADAL" clId="{422FD6D5-C7BA-41D2-B2EE-7A13BDEAE937}" dt="2024-12-07T13:45:00.753" v="4292"/>
          <ac:spMkLst>
            <pc:docMk/>
            <pc:sldMk cId="1246085089" sldId="257"/>
            <ac:spMk id="8" creationId="{9B7FC4D9-9998-8DEE-0C77-29BEDA5EE2FA}"/>
          </ac:spMkLst>
        </pc:spChg>
        <pc:spChg chg="mod topLvl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15" creationId="{EEE39508-4C06-30DB-EF67-E3247E83511F}"/>
          </ac:spMkLst>
        </pc:spChg>
        <pc:spChg chg="mod topLvl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16" creationId="{F906D774-E471-CEC6-2C6E-0B2541AE4050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35" creationId="{B84F2107-C394-3999-F35C-7EC8BF2AF9FE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37" creationId="{2F3C122D-1B65-9FDE-7352-4B02973E1BB0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42" creationId="{652A101A-3AEC-50A8-E98F-4748816E3B1A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45" creationId="{C1AA68B0-8E5B-AD88-FE04-3A6B62DE889A}"/>
          </ac:spMkLst>
        </pc:spChg>
        <pc:spChg chg="mod topLvl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46" creationId="{6541CE76-D78E-CE49-72B8-66BB226A740C}"/>
          </ac:spMkLst>
        </pc:spChg>
        <pc:spChg chg="mod topLvl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47" creationId="{DF8B770D-4A35-8F34-496A-BDEB4E93E24D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48" creationId="{DC4DBBA5-ED45-FA1D-9D2F-021730C9D6E7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49" creationId="{A4DCAE6A-2321-A894-7038-FAED0322EA31}"/>
          </ac:spMkLst>
        </pc:spChg>
        <pc:spChg chg="mod topLvl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50" creationId="{DBC570B0-2B3B-4B9A-C221-30FC83816123}"/>
          </ac:spMkLst>
        </pc:spChg>
        <pc:spChg chg="mod topLvl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51" creationId="{54A6E724-F0E7-9925-F07B-DF0B7E6C25D5}"/>
          </ac:spMkLst>
        </pc:spChg>
        <pc:spChg chg="mod topLvl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52" creationId="{10150A2C-A967-F4B1-CCE5-DD7C171F3879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53" creationId="{3E7BB88C-F572-F28F-AF20-EF93F22F4ABB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54" creationId="{359DD814-0BD9-B70D-3FA7-8E8C7D411B07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55" creationId="{CED039FE-D632-3673-06B5-38D7A4A46C8D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56" creationId="{3CB9A04E-8AAE-180A-47A8-BB8085B116BD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57" creationId="{80E0A533-BEB0-7C57-B074-AB436F3DBC60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58" creationId="{E2256328-29FE-9519-136B-478427ECB695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59" creationId="{0F9E35E1-896D-15BB-3A69-4C609BA106E4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63" creationId="{2196D187-2FFF-4846-5F21-4A55995319F8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149" creationId="{589210CA-0F88-116D-F7F3-93A10F91C829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150" creationId="{1B60C9AF-9EDE-3222-798C-405CF8B3C58D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151" creationId="{D4A47BCD-69BD-6160-CE1A-8A877F08758B}"/>
          </ac:spMkLst>
        </pc:spChg>
        <pc:spChg chg="add mod">
          <ac:chgData name="김순호(컴퓨터공학과)" userId="911dc6d5-c35d-4cbe-9163-ba925336790c" providerId="ADAL" clId="{422FD6D5-C7BA-41D2-B2EE-7A13BDEAE937}" dt="2024-12-06T16:24:51.525" v="2704" actId="1076"/>
          <ac:spMkLst>
            <pc:docMk/>
            <pc:sldMk cId="1246085089" sldId="257"/>
            <ac:spMk id="172" creationId="{1417EB15-F527-5059-742A-BF00C728594E}"/>
          </ac:spMkLst>
        </pc:spChg>
        <pc:spChg chg="add mod">
          <ac:chgData name="김순호(컴퓨터공학과)" userId="911dc6d5-c35d-4cbe-9163-ba925336790c" providerId="ADAL" clId="{422FD6D5-C7BA-41D2-B2EE-7A13BDEAE937}" dt="2024-12-06T16:25:02.046" v="2707" actId="1076"/>
          <ac:spMkLst>
            <pc:docMk/>
            <pc:sldMk cId="1246085089" sldId="257"/>
            <ac:spMk id="181" creationId="{08A674BF-9DAD-648E-D8FB-5FE98F18BC82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217" creationId="{F8DBCAF4-E1F2-2076-27BB-C3EBD837EEDE}"/>
          </ac:spMkLst>
        </pc:spChg>
        <pc:spChg chg="add mod">
          <ac:chgData name="김순호(컴퓨터공학과)" userId="911dc6d5-c35d-4cbe-9163-ba925336790c" providerId="ADAL" clId="{422FD6D5-C7BA-41D2-B2EE-7A13BDEAE937}" dt="2024-12-06T16:14:23.165" v="2417" actId="1076"/>
          <ac:spMkLst>
            <pc:docMk/>
            <pc:sldMk cId="1246085089" sldId="257"/>
            <ac:spMk id="218" creationId="{C90B9FD8-00E3-0623-6267-4657509B5E17}"/>
          </ac:spMkLst>
        </pc:spChg>
        <pc:spChg chg="mod">
          <ac:chgData name="김순호(컴퓨터공학과)" userId="911dc6d5-c35d-4cbe-9163-ba925336790c" providerId="ADAL" clId="{422FD6D5-C7BA-41D2-B2EE-7A13BDEAE937}" dt="2024-12-06T16:14:25.162" v="2419"/>
          <ac:spMkLst>
            <pc:docMk/>
            <pc:sldMk cId="1246085089" sldId="257"/>
            <ac:spMk id="224" creationId="{EFB55EAE-45D6-C2FF-AC67-57E3A4E535B4}"/>
          </ac:spMkLst>
        </pc:spChg>
        <pc:spChg chg="mod">
          <ac:chgData name="김순호(컴퓨터공학과)" userId="911dc6d5-c35d-4cbe-9163-ba925336790c" providerId="ADAL" clId="{422FD6D5-C7BA-41D2-B2EE-7A13BDEAE937}" dt="2024-12-06T16:14:25.162" v="2419"/>
          <ac:spMkLst>
            <pc:docMk/>
            <pc:sldMk cId="1246085089" sldId="257"/>
            <ac:spMk id="225" creationId="{CBA2138F-EB73-4652-3440-EF3B8BB33896}"/>
          </ac:spMkLst>
        </pc:spChg>
        <pc:spChg chg="mod">
          <ac:chgData name="김순호(컴퓨터공학과)" userId="911dc6d5-c35d-4cbe-9163-ba925336790c" providerId="ADAL" clId="{422FD6D5-C7BA-41D2-B2EE-7A13BDEAE937}" dt="2024-12-06T16:14:25.162" v="2419"/>
          <ac:spMkLst>
            <pc:docMk/>
            <pc:sldMk cId="1246085089" sldId="257"/>
            <ac:spMk id="226" creationId="{8A19EE93-53FC-7D30-D65E-F0BF26B86E0C}"/>
          </ac:spMkLst>
        </pc:spChg>
        <pc:spChg chg="mod">
          <ac:chgData name="김순호(컴퓨터공학과)" userId="911dc6d5-c35d-4cbe-9163-ba925336790c" providerId="ADAL" clId="{422FD6D5-C7BA-41D2-B2EE-7A13BDEAE937}" dt="2024-12-06T16:14:25.162" v="2419"/>
          <ac:spMkLst>
            <pc:docMk/>
            <pc:sldMk cId="1246085089" sldId="257"/>
            <ac:spMk id="227" creationId="{FEDB815F-8EDD-FBCC-6ADB-7F789A2B9C5C}"/>
          </ac:spMkLst>
        </pc:spChg>
        <pc:spChg chg="mod">
          <ac:chgData name="김순호(컴퓨터공학과)" userId="911dc6d5-c35d-4cbe-9163-ba925336790c" providerId="ADAL" clId="{422FD6D5-C7BA-41D2-B2EE-7A13BDEAE937}" dt="2024-12-06T16:14:25.162" v="2419"/>
          <ac:spMkLst>
            <pc:docMk/>
            <pc:sldMk cId="1246085089" sldId="257"/>
            <ac:spMk id="228" creationId="{AF773468-DC53-C8FC-305C-AA482139800D}"/>
          </ac:spMkLst>
        </pc:spChg>
        <pc:spChg chg="mod">
          <ac:chgData name="김순호(컴퓨터공학과)" userId="911dc6d5-c35d-4cbe-9163-ba925336790c" providerId="ADAL" clId="{422FD6D5-C7BA-41D2-B2EE-7A13BDEAE937}" dt="2024-12-06T16:14:25.162" v="2419"/>
          <ac:spMkLst>
            <pc:docMk/>
            <pc:sldMk cId="1246085089" sldId="257"/>
            <ac:spMk id="229" creationId="{96C9F817-0DF5-1036-CC5C-7E554599C269}"/>
          </ac:spMkLst>
        </pc:spChg>
        <pc:spChg chg="mod">
          <ac:chgData name="김순호(컴퓨터공학과)" userId="911dc6d5-c35d-4cbe-9163-ba925336790c" providerId="ADAL" clId="{422FD6D5-C7BA-41D2-B2EE-7A13BDEAE937}" dt="2024-12-06T16:14:25.162" v="2419"/>
          <ac:spMkLst>
            <pc:docMk/>
            <pc:sldMk cId="1246085089" sldId="257"/>
            <ac:spMk id="230" creationId="{1693F57E-8893-21B4-9D40-CED66480D69E}"/>
          </ac:spMkLst>
        </pc:spChg>
        <pc:spChg chg="mod">
          <ac:chgData name="김순호(컴퓨터공학과)" userId="911dc6d5-c35d-4cbe-9163-ba925336790c" providerId="ADAL" clId="{422FD6D5-C7BA-41D2-B2EE-7A13BDEAE937}" dt="2024-12-06T16:14:25.162" v="2419"/>
          <ac:spMkLst>
            <pc:docMk/>
            <pc:sldMk cId="1246085089" sldId="257"/>
            <ac:spMk id="231" creationId="{350B311D-0444-69D7-D64F-0B801D51FE79}"/>
          </ac:spMkLst>
        </pc:spChg>
        <pc:grpChg chg="add mod">
          <ac:chgData name="김순호(컴퓨터공학과)" userId="911dc6d5-c35d-4cbe-9163-ba925336790c" providerId="ADAL" clId="{422FD6D5-C7BA-41D2-B2EE-7A13BDEAE937}" dt="2024-12-06T16:14:23.165" v="2417" actId="1076"/>
          <ac:grpSpMkLst>
            <pc:docMk/>
            <pc:sldMk cId="1246085089" sldId="257"/>
            <ac:grpSpMk id="148" creationId="{8C5FD62D-6509-D17C-068C-2AFCFC40E38B}"/>
          </ac:grpSpMkLst>
        </pc:grpChg>
        <pc:grpChg chg="add mod">
          <ac:chgData name="김순호(컴퓨터공학과)" userId="911dc6d5-c35d-4cbe-9163-ba925336790c" providerId="ADAL" clId="{422FD6D5-C7BA-41D2-B2EE-7A13BDEAE937}" dt="2024-12-06T16:14:25.162" v="2419"/>
          <ac:grpSpMkLst>
            <pc:docMk/>
            <pc:sldMk cId="1246085089" sldId="257"/>
            <ac:grpSpMk id="219" creationId="{B4A72098-333E-C529-68CA-BAC44CB9DBBC}"/>
          </ac:grpSpMkLst>
        </pc:grpChg>
        <pc:grpChg chg="mod">
          <ac:chgData name="김순호(컴퓨터공학과)" userId="911dc6d5-c35d-4cbe-9163-ba925336790c" providerId="ADAL" clId="{422FD6D5-C7BA-41D2-B2EE-7A13BDEAE937}" dt="2024-12-06T16:14:25.162" v="2419"/>
          <ac:grpSpMkLst>
            <pc:docMk/>
            <pc:sldMk cId="1246085089" sldId="257"/>
            <ac:grpSpMk id="220" creationId="{81A28CE3-87C8-D9F4-2E1F-8E1502EC4480}"/>
          </ac:grpSpMkLst>
        </pc:grpChg>
        <pc:grpChg chg="mod">
          <ac:chgData name="김순호(컴퓨터공학과)" userId="911dc6d5-c35d-4cbe-9163-ba925336790c" providerId="ADAL" clId="{422FD6D5-C7BA-41D2-B2EE-7A13BDEAE937}" dt="2024-12-06T16:14:25.162" v="2419"/>
          <ac:grpSpMkLst>
            <pc:docMk/>
            <pc:sldMk cId="1246085089" sldId="257"/>
            <ac:grpSpMk id="221" creationId="{B0E2782B-EF48-DBDC-00F8-519054DA03AA}"/>
          </ac:grpSpMkLst>
        </pc:grpChg>
        <pc:grpChg chg="mod">
          <ac:chgData name="김순호(컴퓨터공학과)" userId="911dc6d5-c35d-4cbe-9163-ba925336790c" providerId="ADAL" clId="{422FD6D5-C7BA-41D2-B2EE-7A13BDEAE937}" dt="2024-12-06T16:14:25.162" v="2419"/>
          <ac:grpSpMkLst>
            <pc:docMk/>
            <pc:sldMk cId="1246085089" sldId="257"/>
            <ac:grpSpMk id="222" creationId="{FC747A66-0447-295D-B878-C26028DA2134}"/>
          </ac:grpSpMkLst>
        </pc:grpChg>
        <pc:grpChg chg="mod">
          <ac:chgData name="김순호(컴퓨터공학과)" userId="911dc6d5-c35d-4cbe-9163-ba925336790c" providerId="ADAL" clId="{422FD6D5-C7BA-41D2-B2EE-7A13BDEAE937}" dt="2024-12-06T16:14:25.162" v="2419"/>
          <ac:grpSpMkLst>
            <pc:docMk/>
            <pc:sldMk cId="1246085089" sldId="257"/>
            <ac:grpSpMk id="223" creationId="{DBD93815-D63C-07AA-A684-B95E2F5ECA18}"/>
          </ac:grpSpMkLst>
        </pc:grp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" creationId="{2155D846-1AE7-ACA5-9E40-113D4DCF5C5B}"/>
          </ac:cxnSpMkLst>
        </pc:cxn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3" creationId="{6C3AB82D-F3D9-F9BC-3D20-153630892BF3}"/>
          </ac:cxnSpMkLst>
        </pc:cxn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4" creationId="{561D0FF4-7E60-3CE3-20C3-FA3939F88A40}"/>
          </ac:cxnSpMkLst>
        </pc:cxn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5" creationId="{6FBC1FD5-2A60-F2B6-F857-52F3DB59FB99}"/>
          </ac:cxnSpMkLst>
        </pc:cxn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6" creationId="{FD3D6778-AE5A-ECEA-1797-D014E37E6A6A}"/>
          </ac:cxnSpMkLst>
        </pc:cxn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7" creationId="{91C0A953-D1C2-16A7-D3E9-BAAFE8B62864}"/>
          </ac:cxnSpMkLst>
        </pc:cxn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31" creationId="{8F5EE143-0809-B4C4-9D17-3A6EE822AB32}"/>
          </ac:cxnSpMkLst>
        </pc:cxn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33" creationId="{DE4ED96C-A5E6-0523-DF86-9B2F5958B3B8}"/>
          </ac:cxnSpMkLst>
        </pc:cxn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38" creationId="{6CD09191-6756-D455-32B0-29F756960F1D}"/>
          </ac:cxnSpMkLst>
        </pc:cxn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39" creationId="{091C5EDF-9017-1975-FE3A-2B1562375643}"/>
          </ac:cxnSpMkLst>
        </pc:cxn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40" creationId="{45983BCE-3CAE-8255-1C51-1BC68E07118D}"/>
          </ac:cxnSpMkLst>
        </pc:cxnChg>
        <pc:cxnChg chg="mod topLvl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41" creationId="{72ECBFE4-021B-7DC0-9202-57F4909F4A64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12" creationId="{A8ACC698-CE55-ECD1-96CD-5FBB1E0EBAA1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26" creationId="{25572B11-B10F-00F7-3B95-84F3EF93F60F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27" creationId="{B40112A5-9537-872E-7450-0E3091452298}"/>
          </ac:cxnSpMkLst>
        </pc:cxnChg>
        <pc:cxnChg chg="add mod">
          <ac:chgData name="김순호(컴퓨터공학과)" userId="911dc6d5-c35d-4cbe-9163-ba925336790c" providerId="ADAL" clId="{422FD6D5-C7BA-41D2-B2EE-7A13BDEAE937}" dt="2024-12-06T16:05:26.025" v="2288" actId="692"/>
          <ac:cxnSpMkLst>
            <pc:docMk/>
            <pc:sldMk cId="1246085089" sldId="257"/>
            <ac:cxnSpMk id="141" creationId="{3422E276-A492-70E2-6737-010DE8C00E1D}"/>
          </ac:cxnSpMkLst>
        </pc:cxnChg>
        <pc:cxnChg chg="add mod">
          <ac:chgData name="김순호(컴퓨터공학과)" userId="911dc6d5-c35d-4cbe-9163-ba925336790c" providerId="ADAL" clId="{422FD6D5-C7BA-41D2-B2EE-7A13BDEAE937}" dt="2024-12-06T16:05:26.025" v="2288" actId="692"/>
          <ac:cxnSpMkLst>
            <pc:docMk/>
            <pc:sldMk cId="1246085089" sldId="257"/>
            <ac:cxnSpMk id="146" creationId="{08EC9C94-DE62-B28F-DC60-53DE434FB5A9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52" creationId="{47CF5991-89D1-FFEF-EE0F-342DD996BA1D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56" creationId="{D883C802-69B6-4C22-67E2-709AC6AD0862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63" creationId="{76EC09D2-EC9E-4E76-D276-0A4025E5E353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64" creationId="{BE762AFB-E42B-8E04-B5CB-79AEBB46F0F3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65" creationId="{C0D96A5B-87AB-4569-83A2-5F92FD750D42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66" creationId="{99D0177B-59A6-30AE-179D-B7291189A93F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67" creationId="{3B5DD778-FA07-D46A-C616-A6E7D5BAE14F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68" creationId="{9683407E-73DB-38FB-82C0-988F1BEDCE86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77" creationId="{90E239D3-37A7-56E0-D46A-AF8FD53B632B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78" creationId="{A06810A7-9860-48FB-E527-8A9D7C7A2BEE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79" creationId="{327BF34D-54C4-25E8-2B9B-CF63D11987CE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80" creationId="{DFD5A6F8-0CC0-D55F-F931-1629745F8506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82" creationId="{115CC95F-802D-9C9D-7768-99376500E1AC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183" creationId="{C6F0159B-03E3-8A5B-2A41-EE7735371FB8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01" creationId="{F639C143-0C37-DBF5-20AC-0AF698D9709A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02" creationId="{130008BE-FF47-5338-133A-287C6D27ECD2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03" creationId="{54E9EDB7-B052-FB9B-6DC7-45A294D436EC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04" creationId="{56DDECAF-76C5-E922-F551-2FCD9FED9EAE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05" creationId="{D463D1A7-DEF3-80FF-BF92-401C2103F091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06" creationId="{18BB396E-8B96-3A8A-4D03-1551AB21B5E2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07" creationId="{5EDC8000-2D9A-C211-8A2C-C4B0F638BF70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08" creationId="{02E56932-1F45-D39C-C94A-E1596F2D88D7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10" creationId="{6BDD2A39-E43F-CFE3-02CE-5FA9D17FA8BE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13" creationId="{6E5F377D-A586-B069-5274-6BFF98D55695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14" creationId="{73F46B92-1984-01E0-C6BF-2E2890C16D47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15" creationId="{745F42C6-3D59-F5F0-78C7-7A636EC03F12}"/>
          </ac:cxnSpMkLst>
        </pc:cxnChg>
        <pc:cxnChg chg="add mod">
          <ac:chgData name="김순호(컴퓨터공학과)" userId="911dc6d5-c35d-4cbe-9163-ba925336790c" providerId="ADAL" clId="{422FD6D5-C7BA-41D2-B2EE-7A13BDEAE937}" dt="2024-12-06T16:14:23.165" v="2417" actId="1076"/>
          <ac:cxnSpMkLst>
            <pc:docMk/>
            <pc:sldMk cId="1246085089" sldId="257"/>
            <ac:cxnSpMk id="216" creationId="{2BE2C584-4BB6-2E52-C51C-9180175D68B7}"/>
          </ac:cxnSpMkLst>
        </pc:cxnChg>
      </pc:sldChg>
      <pc:sldChg chg="modSp add mod">
        <pc:chgData name="김순호(컴퓨터공학과)" userId="911dc6d5-c35d-4cbe-9163-ba925336790c" providerId="ADAL" clId="{422FD6D5-C7BA-41D2-B2EE-7A13BDEAE937}" dt="2024-12-06T16:26:12.796" v="2714" actId="122"/>
        <pc:sldMkLst>
          <pc:docMk/>
          <pc:sldMk cId="338013884" sldId="258"/>
        </pc:sldMkLst>
        <pc:spChg chg="mod">
          <ac:chgData name="김순호(컴퓨터공학과)" userId="911dc6d5-c35d-4cbe-9163-ba925336790c" providerId="ADAL" clId="{422FD6D5-C7BA-41D2-B2EE-7A13BDEAE937}" dt="2024-12-06T16:26:12.796" v="2714" actId="122"/>
          <ac:spMkLst>
            <pc:docMk/>
            <pc:sldMk cId="338013884" sldId="258"/>
            <ac:spMk id="2" creationId="{38913A74-70C2-ECF8-2072-E72CEDE305A7}"/>
          </ac:spMkLst>
        </pc:spChg>
      </pc:sldChg>
      <pc:sldChg chg="addSp delSp modSp add mod modAnim">
        <pc:chgData name="김순호(컴퓨터공학과)" userId="911dc6d5-c35d-4cbe-9163-ba925336790c" providerId="ADAL" clId="{422FD6D5-C7BA-41D2-B2EE-7A13BDEAE937}" dt="2024-12-08T12:53:49.925" v="5949" actId="1035"/>
        <pc:sldMkLst>
          <pc:docMk/>
          <pc:sldMk cId="340925379" sldId="271"/>
        </pc:sldMkLst>
        <pc:spChg chg="mod">
          <ac:chgData name="김순호(컴퓨터공학과)" userId="911dc6d5-c35d-4cbe-9163-ba925336790c" providerId="ADAL" clId="{422FD6D5-C7BA-41D2-B2EE-7A13BDEAE937}" dt="2024-12-06T16:30:43.889" v="2900" actId="1035"/>
          <ac:spMkLst>
            <pc:docMk/>
            <pc:sldMk cId="340925379" sldId="271"/>
            <ac:spMk id="2" creationId="{16C770E9-257E-5779-AE45-0B0B838315BA}"/>
          </ac:spMkLst>
        </pc:spChg>
        <pc:spChg chg="add del mod">
          <ac:chgData name="김순호(컴퓨터공학과)" userId="911dc6d5-c35d-4cbe-9163-ba925336790c" providerId="ADAL" clId="{422FD6D5-C7BA-41D2-B2EE-7A13BDEAE937}" dt="2024-12-08T10:18:11.989" v="5792" actId="478"/>
          <ac:spMkLst>
            <pc:docMk/>
            <pc:sldMk cId="340925379" sldId="271"/>
            <ac:spMk id="3" creationId="{2929C420-5AE6-D40E-3E02-37C408757F35}"/>
          </ac:spMkLst>
        </pc:spChg>
        <pc:spChg chg="add del mod">
          <ac:chgData name="김순호(컴퓨터공학과)" userId="911dc6d5-c35d-4cbe-9163-ba925336790c" providerId="ADAL" clId="{422FD6D5-C7BA-41D2-B2EE-7A13BDEAE937}" dt="2024-12-07T13:57:25.541" v="4841" actId="478"/>
          <ac:spMkLst>
            <pc:docMk/>
            <pc:sldMk cId="340925379" sldId="271"/>
            <ac:spMk id="4" creationId="{4021B690-EB58-2E4F-8A89-0F6B98A16928}"/>
          </ac:spMkLst>
        </pc:spChg>
        <pc:spChg chg="add mod">
          <ac:chgData name="김순호(컴퓨터공학과)" userId="911dc6d5-c35d-4cbe-9163-ba925336790c" providerId="ADAL" clId="{422FD6D5-C7BA-41D2-B2EE-7A13BDEAE937}" dt="2024-12-08T12:53:49.925" v="5949" actId="1035"/>
          <ac:spMkLst>
            <pc:docMk/>
            <pc:sldMk cId="340925379" sldId="271"/>
            <ac:spMk id="4" creationId="{8A0747E6-7E9E-5FCE-9F8C-73598B6F00C1}"/>
          </ac:spMkLst>
        </pc:spChg>
        <pc:spChg chg="add mod">
          <ac:chgData name="김순호(컴퓨터공학과)" userId="911dc6d5-c35d-4cbe-9163-ba925336790c" providerId="ADAL" clId="{422FD6D5-C7BA-41D2-B2EE-7A13BDEAE937}" dt="2024-12-08T12:53:49.925" v="5949" actId="1035"/>
          <ac:spMkLst>
            <pc:docMk/>
            <pc:sldMk cId="340925379" sldId="271"/>
            <ac:spMk id="5" creationId="{FA8ECCF9-270B-688B-0144-3948C048AFF2}"/>
          </ac:spMkLst>
        </pc:spChg>
        <pc:picChg chg="add mod">
          <ac:chgData name="김순호(컴퓨터공학과)" userId="911dc6d5-c35d-4cbe-9163-ba925336790c" providerId="ADAL" clId="{422FD6D5-C7BA-41D2-B2EE-7A13BDEAE937}" dt="2024-12-08T12:53:05.986" v="5923" actId="1076"/>
          <ac:picMkLst>
            <pc:docMk/>
            <pc:sldMk cId="340925379" sldId="271"/>
            <ac:picMk id="3" creationId="{9DF26F05-008F-B38F-575A-CA81A16A8517}"/>
          </ac:picMkLst>
        </pc:picChg>
      </pc:sldChg>
      <pc:sldChg chg="add del">
        <pc:chgData name="김순호(컴퓨터공학과)" userId="911dc6d5-c35d-4cbe-9163-ba925336790c" providerId="ADAL" clId="{422FD6D5-C7BA-41D2-B2EE-7A13BDEAE937}" dt="2024-12-06T16:28:35.952" v="2785"/>
        <pc:sldMkLst>
          <pc:docMk/>
          <pc:sldMk cId="651716240" sldId="272"/>
        </pc:sldMkLst>
      </pc:sldChg>
      <pc:sldChg chg="addSp delSp modSp add mod ord modAnim">
        <pc:chgData name="김순호(컴퓨터공학과)" userId="911dc6d5-c35d-4cbe-9163-ba925336790c" providerId="ADAL" clId="{422FD6D5-C7BA-41D2-B2EE-7A13BDEAE937}" dt="2024-12-08T10:45:37.484" v="5805" actId="14100"/>
        <pc:sldMkLst>
          <pc:docMk/>
          <pc:sldMk cId="814249413" sldId="272"/>
        </pc:sldMkLst>
        <pc:spChg chg="mod">
          <ac:chgData name="김순호(컴퓨터공학과)" userId="911dc6d5-c35d-4cbe-9163-ba925336790c" providerId="ADAL" clId="{422FD6D5-C7BA-41D2-B2EE-7A13BDEAE937}" dt="2024-12-06T16:30:00.111" v="2853" actId="1076"/>
          <ac:spMkLst>
            <pc:docMk/>
            <pc:sldMk cId="814249413" sldId="272"/>
            <ac:spMk id="2" creationId="{0F5B5BCA-B319-208E-6FA8-9EFD9FA0F292}"/>
          </ac:spMkLst>
        </pc:spChg>
        <pc:spChg chg="add del mod">
          <ac:chgData name="김순호(컴퓨터공학과)" userId="911dc6d5-c35d-4cbe-9163-ba925336790c" providerId="ADAL" clId="{422FD6D5-C7BA-41D2-B2EE-7A13BDEAE937}" dt="2024-12-08T10:00:53.033" v="5316" actId="478"/>
          <ac:spMkLst>
            <pc:docMk/>
            <pc:sldMk cId="814249413" sldId="272"/>
            <ac:spMk id="3" creationId="{22D20528-4D34-12E9-2F2B-0252E3802802}"/>
          </ac:spMkLst>
        </pc:spChg>
        <pc:spChg chg="add mod">
          <ac:chgData name="김순호(컴퓨터공학과)" userId="911dc6d5-c35d-4cbe-9163-ba925336790c" providerId="ADAL" clId="{422FD6D5-C7BA-41D2-B2EE-7A13BDEAE937}" dt="2024-12-08T10:07:44.256" v="5573" actId="1035"/>
          <ac:spMkLst>
            <pc:docMk/>
            <pc:sldMk cId="814249413" sldId="272"/>
            <ac:spMk id="22" creationId="{96ED21CC-033A-7B63-209E-4962D63CAFCC}"/>
          </ac:spMkLst>
        </pc:spChg>
        <pc:spChg chg="add mod">
          <ac:chgData name="김순호(컴퓨터공학과)" userId="911dc6d5-c35d-4cbe-9163-ba925336790c" providerId="ADAL" clId="{422FD6D5-C7BA-41D2-B2EE-7A13BDEAE937}" dt="2024-12-08T10:06:41.396" v="5504" actId="1037"/>
          <ac:spMkLst>
            <pc:docMk/>
            <pc:sldMk cId="814249413" sldId="272"/>
            <ac:spMk id="23" creationId="{8759BF50-E138-DB6D-EF5A-899FEA537F1E}"/>
          </ac:spMkLst>
        </pc:spChg>
        <pc:spChg chg="add mod">
          <ac:chgData name="김순호(컴퓨터공학과)" userId="911dc6d5-c35d-4cbe-9163-ba925336790c" providerId="ADAL" clId="{422FD6D5-C7BA-41D2-B2EE-7A13BDEAE937}" dt="2024-12-08T10:07:26.904" v="5560" actId="164"/>
          <ac:spMkLst>
            <pc:docMk/>
            <pc:sldMk cId="814249413" sldId="272"/>
            <ac:spMk id="24" creationId="{CE5AD9BD-D942-B355-6C1E-F4284F64AC00}"/>
          </ac:spMkLst>
        </pc:spChg>
        <pc:grpChg chg="add del mod">
          <ac:chgData name="김순호(컴퓨터공학과)" userId="911dc6d5-c35d-4cbe-9163-ba925336790c" providerId="ADAL" clId="{422FD6D5-C7BA-41D2-B2EE-7A13BDEAE937}" dt="2024-12-08T10:45:28.076" v="5799" actId="165"/>
          <ac:grpSpMkLst>
            <pc:docMk/>
            <pc:sldMk cId="814249413" sldId="272"/>
            <ac:grpSpMk id="21" creationId="{1A47BAAA-4ECD-6DDB-CD83-D3B511CA38FE}"/>
          </ac:grpSpMkLst>
        </pc:grpChg>
        <pc:grpChg chg="add mod">
          <ac:chgData name="김순호(컴퓨터공학과)" userId="911dc6d5-c35d-4cbe-9163-ba925336790c" providerId="ADAL" clId="{422FD6D5-C7BA-41D2-B2EE-7A13BDEAE937}" dt="2024-12-08T10:07:26.904" v="5560" actId="164"/>
          <ac:grpSpMkLst>
            <pc:docMk/>
            <pc:sldMk cId="814249413" sldId="272"/>
            <ac:grpSpMk id="25" creationId="{557EED54-F77A-77B8-8140-B4A88113A38A}"/>
          </ac:grpSpMkLst>
        </pc:grpChg>
        <pc:graphicFrameChg chg="add mod ord modGraphic">
          <ac:chgData name="김순호(컴퓨터공학과)" userId="911dc6d5-c35d-4cbe-9163-ba925336790c" providerId="ADAL" clId="{422FD6D5-C7BA-41D2-B2EE-7A13BDEAE937}" dt="2024-12-08T10:45:08.386" v="5796" actId="20577"/>
          <ac:graphicFrameMkLst>
            <pc:docMk/>
            <pc:sldMk cId="814249413" sldId="272"/>
            <ac:graphicFrameMk id="10" creationId="{25671656-A798-68BC-C21F-2E7426539C37}"/>
          </ac:graphicFrameMkLst>
        </pc:graphicFrameChg>
        <pc:picChg chg="add mod">
          <ac:chgData name="김순호(컴퓨터공학과)" userId="911dc6d5-c35d-4cbe-9163-ba925336790c" providerId="ADAL" clId="{422FD6D5-C7BA-41D2-B2EE-7A13BDEAE937}" dt="2024-12-08T10:45:37.484" v="5805" actId="14100"/>
          <ac:picMkLst>
            <pc:docMk/>
            <pc:sldMk cId="814249413" sldId="272"/>
            <ac:picMk id="4" creationId="{356C22EC-A37C-C8AD-1804-7401885877FA}"/>
          </ac:picMkLst>
        </pc:picChg>
        <pc:picChg chg="add mod">
          <ac:chgData name="김순호(컴퓨터공학과)" userId="911dc6d5-c35d-4cbe-9163-ba925336790c" providerId="ADAL" clId="{422FD6D5-C7BA-41D2-B2EE-7A13BDEAE937}" dt="2024-12-08T10:05:24.133" v="5471" actId="1036"/>
          <ac:picMkLst>
            <pc:docMk/>
            <pc:sldMk cId="814249413" sldId="272"/>
            <ac:picMk id="5" creationId="{2033835F-C4DC-9EE0-C9F1-4318FBC262B3}"/>
          </ac:picMkLst>
        </pc:picChg>
        <pc:picChg chg="add mod">
          <ac:chgData name="김순호(컴퓨터공학과)" userId="911dc6d5-c35d-4cbe-9163-ba925336790c" providerId="ADAL" clId="{422FD6D5-C7BA-41D2-B2EE-7A13BDEAE937}" dt="2024-12-08T10:05:24.133" v="5471" actId="1036"/>
          <ac:picMkLst>
            <pc:docMk/>
            <pc:sldMk cId="814249413" sldId="272"/>
            <ac:picMk id="7" creationId="{6DF40839-54A0-0B12-3B3E-FC5BC5BB44BF}"/>
          </ac:picMkLst>
        </pc:picChg>
        <pc:picChg chg="add mod">
          <ac:chgData name="김순호(컴퓨터공학과)" userId="911dc6d5-c35d-4cbe-9163-ba925336790c" providerId="ADAL" clId="{422FD6D5-C7BA-41D2-B2EE-7A13BDEAE937}" dt="2024-12-08T10:07:26.904" v="5560" actId="164"/>
          <ac:picMkLst>
            <pc:docMk/>
            <pc:sldMk cId="814249413" sldId="272"/>
            <ac:picMk id="9" creationId="{FA0486FE-80F0-7AA7-F45D-B3CACEA18427}"/>
          </ac:picMkLst>
        </pc:picChg>
        <pc:picChg chg="add mod">
          <ac:chgData name="김순호(컴퓨터공학과)" userId="911dc6d5-c35d-4cbe-9163-ba925336790c" providerId="ADAL" clId="{422FD6D5-C7BA-41D2-B2EE-7A13BDEAE937}" dt="2024-12-08T10:07:26.904" v="5560" actId="164"/>
          <ac:picMkLst>
            <pc:docMk/>
            <pc:sldMk cId="814249413" sldId="272"/>
            <ac:picMk id="12" creationId="{71073E7E-EE8B-03E8-6110-C7EEFA20A8C5}"/>
          </ac:picMkLst>
        </pc:picChg>
        <pc:picChg chg="add del mod">
          <ac:chgData name="김순호(컴퓨터공학과)" userId="911dc6d5-c35d-4cbe-9163-ba925336790c" providerId="ADAL" clId="{422FD6D5-C7BA-41D2-B2EE-7A13BDEAE937}" dt="2024-12-08T10:04:48.070" v="5396" actId="478"/>
          <ac:picMkLst>
            <pc:docMk/>
            <pc:sldMk cId="814249413" sldId="272"/>
            <ac:picMk id="14" creationId="{FCFF81D2-6CBA-A363-3321-944FBC5CFE58}"/>
          </ac:picMkLst>
        </pc:picChg>
        <pc:picChg chg="add del mod topLvl">
          <ac:chgData name="김순호(컴퓨터공학과)" userId="911dc6d5-c35d-4cbe-9163-ba925336790c" providerId="ADAL" clId="{422FD6D5-C7BA-41D2-B2EE-7A13BDEAE937}" dt="2024-12-08T10:45:31.207" v="5802" actId="478"/>
          <ac:picMkLst>
            <pc:docMk/>
            <pc:sldMk cId="814249413" sldId="272"/>
            <ac:picMk id="16" creationId="{830BBE17-8A21-2FCB-8985-4077E970CB0E}"/>
          </ac:picMkLst>
        </pc:picChg>
        <pc:picChg chg="add mod topLvl">
          <ac:chgData name="김순호(컴퓨터공학과)" userId="911dc6d5-c35d-4cbe-9163-ba925336790c" providerId="ADAL" clId="{422FD6D5-C7BA-41D2-B2EE-7A13BDEAE937}" dt="2024-12-08T10:45:29.369" v="5801" actId="1076"/>
          <ac:picMkLst>
            <pc:docMk/>
            <pc:sldMk cId="814249413" sldId="272"/>
            <ac:picMk id="18" creationId="{BFCB63ED-708E-8123-E41D-398FA9320884}"/>
          </ac:picMkLst>
        </pc:picChg>
        <pc:picChg chg="add mod topLvl">
          <ac:chgData name="김순호(컴퓨터공학과)" userId="911dc6d5-c35d-4cbe-9163-ba925336790c" providerId="ADAL" clId="{422FD6D5-C7BA-41D2-B2EE-7A13BDEAE937}" dt="2024-12-08T10:45:29.369" v="5801" actId="1076"/>
          <ac:picMkLst>
            <pc:docMk/>
            <pc:sldMk cId="814249413" sldId="272"/>
            <ac:picMk id="20" creationId="{2308FFAC-6F21-8557-C33E-96A350576EDF}"/>
          </ac:picMkLst>
        </pc:picChg>
      </pc:sldChg>
      <pc:sldChg chg="addSp delSp modSp add mod ord">
        <pc:chgData name="김순호(컴퓨터공학과)" userId="911dc6d5-c35d-4cbe-9163-ba925336790c" providerId="ADAL" clId="{422FD6D5-C7BA-41D2-B2EE-7A13BDEAE937}" dt="2024-12-07T11:04:19.328" v="3835" actId="20577"/>
        <pc:sldMkLst>
          <pc:docMk/>
          <pc:sldMk cId="2519735225" sldId="273"/>
        </pc:sldMkLst>
        <pc:spChg chg="mod">
          <ac:chgData name="김순호(컴퓨터공학과)" userId="911dc6d5-c35d-4cbe-9163-ba925336790c" providerId="ADAL" clId="{422FD6D5-C7BA-41D2-B2EE-7A13BDEAE937}" dt="2024-12-06T16:30:30.146" v="2893" actId="1076"/>
          <ac:spMkLst>
            <pc:docMk/>
            <pc:sldMk cId="2519735225" sldId="273"/>
            <ac:spMk id="2" creationId="{FF58CB18-0111-A755-D28D-510DC4643090}"/>
          </ac:spMkLst>
        </pc:spChg>
        <pc:spChg chg="add mod ord">
          <ac:chgData name="김순호(컴퓨터공학과)" userId="911dc6d5-c35d-4cbe-9163-ba925336790c" providerId="ADAL" clId="{422FD6D5-C7BA-41D2-B2EE-7A13BDEAE937}" dt="2024-12-06T16:36:49.121" v="3075" actId="14100"/>
          <ac:spMkLst>
            <pc:docMk/>
            <pc:sldMk cId="2519735225" sldId="273"/>
            <ac:spMk id="6" creationId="{291D7331-0FD0-83D3-3A59-EE2D25C1393B}"/>
          </ac:spMkLst>
        </pc:spChg>
        <pc:spChg chg="add mod">
          <ac:chgData name="김순호(컴퓨터공학과)" userId="911dc6d5-c35d-4cbe-9163-ba925336790c" providerId="ADAL" clId="{422FD6D5-C7BA-41D2-B2EE-7A13BDEAE937}" dt="2024-12-06T16:36:56.061" v="3077" actId="1076"/>
          <ac:spMkLst>
            <pc:docMk/>
            <pc:sldMk cId="2519735225" sldId="273"/>
            <ac:spMk id="7" creationId="{48ED13F7-62A0-75CB-E7B4-1EE524778342}"/>
          </ac:spMkLst>
        </pc:spChg>
        <pc:spChg chg="add mod">
          <ac:chgData name="김순호(컴퓨터공학과)" userId="911dc6d5-c35d-4cbe-9163-ba925336790c" providerId="ADAL" clId="{422FD6D5-C7BA-41D2-B2EE-7A13BDEAE937}" dt="2024-12-06T16:36:51.219" v="3076" actId="1076"/>
          <ac:spMkLst>
            <pc:docMk/>
            <pc:sldMk cId="2519735225" sldId="273"/>
            <ac:spMk id="8" creationId="{F01EB937-6D7F-392F-54A3-E45659351A98}"/>
          </ac:spMkLst>
        </pc:spChg>
        <pc:spChg chg="add mod">
          <ac:chgData name="김순호(컴퓨터공학과)" userId="911dc6d5-c35d-4cbe-9163-ba925336790c" providerId="ADAL" clId="{422FD6D5-C7BA-41D2-B2EE-7A13BDEAE937}" dt="2024-12-07T11:04:19.328" v="3835" actId="20577"/>
          <ac:spMkLst>
            <pc:docMk/>
            <pc:sldMk cId="2519735225" sldId="273"/>
            <ac:spMk id="11" creationId="{1093E0CE-A078-7F8F-D283-12EF24FF3803}"/>
          </ac:spMkLst>
        </pc:spChg>
        <pc:spChg chg="add mod">
          <ac:chgData name="김순호(컴퓨터공학과)" userId="911dc6d5-c35d-4cbe-9163-ba925336790c" providerId="ADAL" clId="{422FD6D5-C7BA-41D2-B2EE-7A13BDEAE937}" dt="2024-12-07T11:04:12.318" v="3831" actId="1076"/>
          <ac:spMkLst>
            <pc:docMk/>
            <pc:sldMk cId="2519735225" sldId="273"/>
            <ac:spMk id="12" creationId="{3A83BE27-47BE-0934-8A80-F2AA3CE8C94A}"/>
          </ac:spMkLst>
        </pc:spChg>
        <pc:grpChg chg="add mod">
          <ac:chgData name="김순호(컴퓨터공학과)" userId="911dc6d5-c35d-4cbe-9163-ba925336790c" providerId="ADAL" clId="{422FD6D5-C7BA-41D2-B2EE-7A13BDEAE937}" dt="2024-12-06T16:36:44.425" v="3074" actId="14100"/>
          <ac:grpSpMkLst>
            <pc:docMk/>
            <pc:sldMk cId="2519735225" sldId="273"/>
            <ac:grpSpMk id="5" creationId="{BC95BBF9-28D6-DAE4-ACEA-78C073544D16}"/>
          </ac:grpSpMkLst>
        </pc:grpChg>
        <pc:graphicFrameChg chg="add mod modGraphic">
          <ac:chgData name="김순호(컴퓨터공학과)" userId="911dc6d5-c35d-4cbe-9163-ba925336790c" providerId="ADAL" clId="{422FD6D5-C7BA-41D2-B2EE-7A13BDEAE937}" dt="2024-12-07T11:04:12.318" v="3831" actId="1076"/>
          <ac:graphicFrameMkLst>
            <pc:docMk/>
            <pc:sldMk cId="2519735225" sldId="273"/>
            <ac:graphicFrameMk id="10" creationId="{0CB5C330-A3CF-FA05-B769-DA09557F724E}"/>
          </ac:graphicFrameMkLst>
        </pc:graphicFrameChg>
        <pc:picChg chg="add mod">
          <ac:chgData name="김순호(컴퓨터공학과)" userId="911dc6d5-c35d-4cbe-9163-ba925336790c" providerId="ADAL" clId="{422FD6D5-C7BA-41D2-B2EE-7A13BDEAE937}" dt="2024-12-06T16:31:49.987" v="2927" actId="164"/>
          <ac:picMkLst>
            <pc:docMk/>
            <pc:sldMk cId="2519735225" sldId="273"/>
            <ac:picMk id="3" creationId="{5AAD04DD-9F20-1B11-0744-93398B9A6DE7}"/>
          </ac:picMkLst>
        </pc:picChg>
        <pc:picChg chg="add mod">
          <ac:chgData name="김순호(컴퓨터공학과)" userId="911dc6d5-c35d-4cbe-9163-ba925336790c" providerId="ADAL" clId="{422FD6D5-C7BA-41D2-B2EE-7A13BDEAE937}" dt="2024-12-06T16:31:49.987" v="2927" actId="164"/>
          <ac:picMkLst>
            <pc:docMk/>
            <pc:sldMk cId="2519735225" sldId="273"/>
            <ac:picMk id="4" creationId="{604532D8-92C8-9EC8-ACF3-DD6800435EC2}"/>
          </ac:picMkLst>
        </pc:picChg>
      </pc:sldChg>
      <pc:sldChg chg="addSp modSp add mod ord modAnim">
        <pc:chgData name="김순호(컴퓨터공학과)" userId="911dc6d5-c35d-4cbe-9163-ba925336790c" providerId="ADAL" clId="{422FD6D5-C7BA-41D2-B2EE-7A13BDEAE937}" dt="2024-12-07T13:43:24.968" v="4205"/>
        <pc:sldMkLst>
          <pc:docMk/>
          <pc:sldMk cId="2403886136" sldId="274"/>
        </pc:sldMkLst>
        <pc:spChg chg="mod">
          <ac:chgData name="김순호(컴퓨터공학과)" userId="911dc6d5-c35d-4cbe-9163-ba925336790c" providerId="ADAL" clId="{422FD6D5-C7BA-41D2-B2EE-7A13BDEAE937}" dt="2024-12-06T16:35:10.214" v="3047" actId="1035"/>
          <ac:spMkLst>
            <pc:docMk/>
            <pc:sldMk cId="2403886136" sldId="274"/>
            <ac:spMk id="2" creationId="{E7CDE94A-6A21-67D1-2EDB-3C5113E12BB2}"/>
          </ac:spMkLst>
        </pc:spChg>
        <pc:spChg chg="add mod">
          <ac:chgData name="김순호(컴퓨터공학과)" userId="911dc6d5-c35d-4cbe-9163-ba925336790c" providerId="ADAL" clId="{422FD6D5-C7BA-41D2-B2EE-7A13BDEAE937}" dt="2024-12-07T13:43:24.968" v="4205"/>
          <ac:spMkLst>
            <pc:docMk/>
            <pc:sldMk cId="2403886136" sldId="274"/>
            <ac:spMk id="3" creationId="{E8E839F5-B2F2-AA20-C571-BB2FAB56153B}"/>
          </ac:spMkLst>
        </pc:spChg>
        <pc:spChg chg="add mod">
          <ac:chgData name="김순호(컴퓨터공학과)" userId="911dc6d5-c35d-4cbe-9163-ba925336790c" providerId="ADAL" clId="{422FD6D5-C7BA-41D2-B2EE-7A13BDEAE937}" dt="2024-12-07T13:29:52.732" v="3921" actId="21"/>
          <ac:spMkLst>
            <pc:docMk/>
            <pc:sldMk cId="2403886136" sldId="274"/>
            <ac:spMk id="4" creationId="{A8040F39-A83E-A0DB-9409-4848ED554A01}"/>
          </ac:spMkLst>
        </pc:spChg>
      </pc:sldChg>
      <pc:sldChg chg="addSp delSp modSp add mod">
        <pc:chgData name="김순호(컴퓨터공학과)" userId="911dc6d5-c35d-4cbe-9163-ba925336790c" providerId="ADAL" clId="{422FD6D5-C7BA-41D2-B2EE-7A13BDEAE937}" dt="2024-12-08T10:50:07.143" v="5835" actId="1036"/>
        <pc:sldMkLst>
          <pc:docMk/>
          <pc:sldMk cId="2912253584" sldId="275"/>
        </pc:sldMkLst>
        <pc:spChg chg="mod">
          <ac:chgData name="김순호(컴퓨터공학과)" userId="911dc6d5-c35d-4cbe-9163-ba925336790c" providerId="ADAL" clId="{422FD6D5-C7BA-41D2-B2EE-7A13BDEAE937}" dt="2024-12-08T10:50:07.143" v="5835" actId="1036"/>
          <ac:spMkLst>
            <pc:docMk/>
            <pc:sldMk cId="2912253584" sldId="275"/>
            <ac:spMk id="2" creationId="{1C74DACA-B4CE-7508-31FA-C6DF2652358E}"/>
          </ac:spMkLst>
        </pc:spChg>
        <pc:spChg chg="add del mod">
          <ac:chgData name="김순호(컴퓨터공학과)" userId="911dc6d5-c35d-4cbe-9163-ba925336790c" providerId="ADAL" clId="{422FD6D5-C7BA-41D2-B2EE-7A13BDEAE937}" dt="2024-12-07T13:48:58.503" v="4412"/>
          <ac:spMkLst>
            <pc:docMk/>
            <pc:sldMk cId="2912253584" sldId="275"/>
            <ac:spMk id="3" creationId="{54994694-817E-B95E-5F5A-BEFA8FF20DBE}"/>
          </ac:spMkLst>
        </pc:spChg>
        <pc:spChg chg="add mod">
          <ac:chgData name="김순호(컴퓨터공학과)" userId="911dc6d5-c35d-4cbe-9163-ba925336790c" providerId="ADAL" clId="{422FD6D5-C7BA-41D2-B2EE-7A13BDEAE937}" dt="2024-12-08T10:08:03.431" v="5574"/>
          <ac:spMkLst>
            <pc:docMk/>
            <pc:sldMk cId="2912253584" sldId="275"/>
            <ac:spMk id="3" creationId="{58665E53-2068-F309-4CB1-20D0331B0A84}"/>
          </ac:spMkLst>
        </pc:spChg>
      </pc:sldChg>
      <pc:sldChg chg="modSp add del mod">
        <pc:chgData name="김순호(컴퓨터공학과)" userId="911dc6d5-c35d-4cbe-9163-ba925336790c" providerId="ADAL" clId="{422FD6D5-C7BA-41D2-B2EE-7A13BDEAE937}" dt="2024-12-07T13:50:57.496" v="4451" actId="47"/>
        <pc:sldMkLst>
          <pc:docMk/>
          <pc:sldMk cId="2831404149" sldId="276"/>
        </pc:sldMkLst>
        <pc:spChg chg="mod">
          <ac:chgData name="김순호(컴퓨터공학과)" userId="911dc6d5-c35d-4cbe-9163-ba925336790c" providerId="ADAL" clId="{422FD6D5-C7BA-41D2-B2EE-7A13BDEAE937}" dt="2024-12-07T13:49:00.776" v="4413" actId="21"/>
          <ac:spMkLst>
            <pc:docMk/>
            <pc:sldMk cId="2831404149" sldId="276"/>
            <ac:spMk id="2" creationId="{859D1F87-6C37-35F7-53B9-AA48613481F1}"/>
          </ac:spMkLst>
        </pc:spChg>
      </pc:sldChg>
      <pc:sldChg chg="addSp delSp modSp add mod">
        <pc:chgData name="김순호(컴퓨터공학과)" userId="911dc6d5-c35d-4cbe-9163-ba925336790c" providerId="ADAL" clId="{422FD6D5-C7BA-41D2-B2EE-7A13BDEAE937}" dt="2024-12-08T12:54:57.468" v="6021" actId="20577"/>
        <pc:sldMkLst>
          <pc:docMk/>
          <pc:sldMk cId="2866673302" sldId="276"/>
        </pc:sldMkLst>
        <pc:spChg chg="del mod">
          <ac:chgData name="김순호(컴퓨터공학과)" userId="911dc6d5-c35d-4cbe-9163-ba925336790c" providerId="ADAL" clId="{422FD6D5-C7BA-41D2-B2EE-7A13BDEAE937}" dt="2024-12-08T10:09:58.948" v="5595" actId="21"/>
          <ac:spMkLst>
            <pc:docMk/>
            <pc:sldMk cId="2866673302" sldId="276"/>
            <ac:spMk id="2" creationId="{21EF60C6-EF32-112E-94C8-25FEFF61B60B}"/>
          </ac:spMkLst>
        </pc:spChg>
        <pc:spChg chg="add del">
          <ac:chgData name="김순호(컴퓨터공학과)" userId="911dc6d5-c35d-4cbe-9163-ba925336790c" providerId="ADAL" clId="{422FD6D5-C7BA-41D2-B2EE-7A13BDEAE937}" dt="2024-12-08T10:09:58.948" v="5595" actId="21"/>
          <ac:spMkLst>
            <pc:docMk/>
            <pc:sldMk cId="2866673302" sldId="276"/>
            <ac:spMk id="3" creationId="{58AF0B70-4273-7D81-E254-5A96F2BEA5B9}"/>
          </ac:spMkLst>
        </pc:spChg>
        <pc:spChg chg="add del">
          <ac:chgData name="김순호(컴퓨터공학과)" userId="911dc6d5-c35d-4cbe-9163-ba925336790c" providerId="ADAL" clId="{422FD6D5-C7BA-41D2-B2EE-7A13BDEAE937}" dt="2024-12-08T10:09:58.948" v="5595" actId="21"/>
          <ac:spMkLst>
            <pc:docMk/>
            <pc:sldMk cId="2866673302" sldId="276"/>
            <ac:spMk id="4" creationId="{712D87B7-C397-EAAF-F9AA-CA4214B591D7}"/>
          </ac:spMkLst>
        </pc:spChg>
        <pc:spChg chg="add del">
          <ac:chgData name="김순호(컴퓨터공학과)" userId="911dc6d5-c35d-4cbe-9163-ba925336790c" providerId="ADAL" clId="{422FD6D5-C7BA-41D2-B2EE-7A13BDEAE937}" dt="2024-12-08T10:09:58.948" v="5595" actId="21"/>
          <ac:spMkLst>
            <pc:docMk/>
            <pc:sldMk cId="2866673302" sldId="276"/>
            <ac:spMk id="5" creationId="{4A199319-D400-3A4A-58A8-A4C541C9A36D}"/>
          </ac:spMkLst>
        </pc:spChg>
        <pc:spChg chg="add del">
          <ac:chgData name="김순호(컴퓨터공학과)" userId="911dc6d5-c35d-4cbe-9163-ba925336790c" providerId="ADAL" clId="{422FD6D5-C7BA-41D2-B2EE-7A13BDEAE937}" dt="2024-12-08T10:09:58.948" v="5595" actId="21"/>
          <ac:spMkLst>
            <pc:docMk/>
            <pc:sldMk cId="2866673302" sldId="276"/>
            <ac:spMk id="6" creationId="{A91C907D-61F2-9344-7BAD-CC01A1E3F16C}"/>
          </ac:spMkLst>
        </pc:spChg>
        <pc:spChg chg="add del">
          <ac:chgData name="김순호(컴퓨터공학과)" userId="911dc6d5-c35d-4cbe-9163-ba925336790c" providerId="ADAL" clId="{422FD6D5-C7BA-41D2-B2EE-7A13BDEAE937}" dt="2024-12-08T10:09:58.948" v="5595" actId="21"/>
          <ac:spMkLst>
            <pc:docMk/>
            <pc:sldMk cId="2866673302" sldId="276"/>
            <ac:spMk id="7" creationId="{5FB296E3-2410-9E45-9081-6CFC0406BB64}"/>
          </ac:spMkLst>
        </pc:spChg>
        <pc:spChg chg="add del mod">
          <ac:chgData name="김순호(컴퓨터공학과)" userId="911dc6d5-c35d-4cbe-9163-ba925336790c" providerId="ADAL" clId="{422FD6D5-C7BA-41D2-B2EE-7A13BDEAE937}" dt="2024-12-08T10:10:12.277" v="5608" actId="478"/>
          <ac:spMkLst>
            <pc:docMk/>
            <pc:sldMk cId="2866673302" sldId="276"/>
            <ac:spMk id="8" creationId="{980AAD1C-16C6-D37C-9755-ABD9EAF9D1DF}"/>
          </ac:spMkLst>
        </pc:spChg>
        <pc:spChg chg="add mod">
          <ac:chgData name="김순호(컴퓨터공학과)" userId="911dc6d5-c35d-4cbe-9163-ba925336790c" providerId="ADAL" clId="{422FD6D5-C7BA-41D2-B2EE-7A13BDEAE937}" dt="2024-12-08T10:10:03.824" v="5598"/>
          <ac:spMkLst>
            <pc:docMk/>
            <pc:sldMk cId="2866673302" sldId="276"/>
            <ac:spMk id="9" creationId="{21EF60C6-EF32-112E-94C8-25FEFF61B60B}"/>
          </ac:spMkLst>
        </pc:spChg>
        <pc:spChg chg="add mod">
          <ac:chgData name="김순호(컴퓨터공학과)" userId="911dc6d5-c35d-4cbe-9163-ba925336790c" providerId="ADAL" clId="{422FD6D5-C7BA-41D2-B2EE-7A13BDEAE937}" dt="2024-12-08T10:10:02.351" v="5597" actId="27636"/>
          <ac:spMkLst>
            <pc:docMk/>
            <pc:sldMk cId="2866673302" sldId="276"/>
            <ac:spMk id="10" creationId="{58AF0B70-4273-7D81-E254-5A96F2BEA5B9}"/>
          </ac:spMkLst>
        </pc:spChg>
        <pc:spChg chg="add mod">
          <ac:chgData name="김순호(컴퓨터공학과)" userId="911dc6d5-c35d-4cbe-9163-ba925336790c" providerId="ADAL" clId="{422FD6D5-C7BA-41D2-B2EE-7A13BDEAE937}" dt="2024-12-08T10:10:02.351" v="5597" actId="27636"/>
          <ac:spMkLst>
            <pc:docMk/>
            <pc:sldMk cId="2866673302" sldId="276"/>
            <ac:spMk id="11" creationId="{712D87B7-C397-EAAF-F9AA-CA4214B591D7}"/>
          </ac:spMkLst>
        </pc:spChg>
        <pc:spChg chg="add mod">
          <ac:chgData name="김순호(컴퓨터공학과)" userId="911dc6d5-c35d-4cbe-9163-ba925336790c" providerId="ADAL" clId="{422FD6D5-C7BA-41D2-B2EE-7A13BDEAE937}" dt="2024-12-08T10:10:02.351" v="5597" actId="27636"/>
          <ac:spMkLst>
            <pc:docMk/>
            <pc:sldMk cId="2866673302" sldId="276"/>
            <ac:spMk id="12" creationId="{4A199319-D400-3A4A-58A8-A4C541C9A36D}"/>
          </ac:spMkLst>
        </pc:spChg>
        <pc:spChg chg="add mod">
          <ac:chgData name="김순호(컴퓨터공학과)" userId="911dc6d5-c35d-4cbe-9163-ba925336790c" providerId="ADAL" clId="{422FD6D5-C7BA-41D2-B2EE-7A13BDEAE937}" dt="2024-12-08T10:10:02.351" v="5597" actId="27636"/>
          <ac:spMkLst>
            <pc:docMk/>
            <pc:sldMk cId="2866673302" sldId="276"/>
            <ac:spMk id="13" creationId="{A91C907D-61F2-9344-7BAD-CC01A1E3F16C}"/>
          </ac:spMkLst>
        </pc:spChg>
        <pc:spChg chg="add mod">
          <ac:chgData name="김순호(컴퓨터공학과)" userId="911dc6d5-c35d-4cbe-9163-ba925336790c" providerId="ADAL" clId="{422FD6D5-C7BA-41D2-B2EE-7A13BDEAE937}" dt="2024-12-08T10:10:02.351" v="5597" actId="27636"/>
          <ac:spMkLst>
            <pc:docMk/>
            <pc:sldMk cId="2866673302" sldId="276"/>
            <ac:spMk id="14" creationId="{5FB296E3-2410-9E45-9081-6CFC0406BB64}"/>
          </ac:spMkLst>
        </pc:spChg>
        <pc:spChg chg="add mod">
          <ac:chgData name="김순호(컴퓨터공학과)" userId="911dc6d5-c35d-4cbe-9163-ba925336790c" providerId="ADAL" clId="{422FD6D5-C7BA-41D2-B2EE-7A13BDEAE937}" dt="2024-12-08T10:10:09.712" v="5607"/>
          <ac:spMkLst>
            <pc:docMk/>
            <pc:sldMk cId="2866673302" sldId="276"/>
            <ac:spMk id="15" creationId="{5568FF9F-E31F-58CB-B094-64B49D1A0D45}"/>
          </ac:spMkLst>
        </pc:spChg>
        <pc:spChg chg="add mod">
          <ac:chgData name="김순호(컴퓨터공학과)" userId="911dc6d5-c35d-4cbe-9163-ba925336790c" providerId="ADAL" clId="{422FD6D5-C7BA-41D2-B2EE-7A13BDEAE937}" dt="2024-12-08T10:10:05.398" v="5600" actId="27636"/>
          <ac:spMkLst>
            <pc:docMk/>
            <pc:sldMk cId="2866673302" sldId="276"/>
            <ac:spMk id="16" creationId="{D4AD90F1-6BA9-8EC4-FDDC-FADCB1E48198}"/>
          </ac:spMkLst>
        </pc:spChg>
        <pc:spChg chg="add mod">
          <ac:chgData name="김순호(컴퓨터공학과)" userId="911dc6d5-c35d-4cbe-9163-ba925336790c" providerId="ADAL" clId="{422FD6D5-C7BA-41D2-B2EE-7A13BDEAE937}" dt="2024-12-08T10:10:05.398" v="5600" actId="27636"/>
          <ac:spMkLst>
            <pc:docMk/>
            <pc:sldMk cId="2866673302" sldId="276"/>
            <ac:spMk id="17" creationId="{D35B165F-3411-7E64-E6C1-3EDFDBA10DD0}"/>
          </ac:spMkLst>
        </pc:spChg>
        <pc:spChg chg="add mod">
          <ac:chgData name="김순호(컴퓨터공학과)" userId="911dc6d5-c35d-4cbe-9163-ba925336790c" providerId="ADAL" clId="{422FD6D5-C7BA-41D2-B2EE-7A13BDEAE937}" dt="2024-12-08T10:10:05.398" v="5600" actId="27636"/>
          <ac:spMkLst>
            <pc:docMk/>
            <pc:sldMk cId="2866673302" sldId="276"/>
            <ac:spMk id="18" creationId="{0D4D58C5-EC7B-0A7A-B23B-42ED965B034B}"/>
          </ac:spMkLst>
        </pc:spChg>
        <pc:spChg chg="add mod">
          <ac:chgData name="김순호(컴퓨터공학과)" userId="911dc6d5-c35d-4cbe-9163-ba925336790c" providerId="ADAL" clId="{422FD6D5-C7BA-41D2-B2EE-7A13BDEAE937}" dt="2024-12-08T10:10:05.398" v="5600" actId="27636"/>
          <ac:spMkLst>
            <pc:docMk/>
            <pc:sldMk cId="2866673302" sldId="276"/>
            <ac:spMk id="19" creationId="{A838A329-297B-5C21-7F30-81C2E84BC10C}"/>
          </ac:spMkLst>
        </pc:spChg>
        <pc:spChg chg="add mod">
          <ac:chgData name="김순호(컴퓨터공학과)" userId="911dc6d5-c35d-4cbe-9163-ba925336790c" providerId="ADAL" clId="{422FD6D5-C7BA-41D2-B2EE-7A13BDEAE937}" dt="2024-12-08T10:10:05.398" v="5600" actId="27636"/>
          <ac:spMkLst>
            <pc:docMk/>
            <pc:sldMk cId="2866673302" sldId="276"/>
            <ac:spMk id="20" creationId="{C6709543-0CF6-9A2B-4DC2-45AB4289E2CB}"/>
          </ac:spMkLst>
        </pc:spChg>
        <pc:spChg chg="add mod">
          <ac:chgData name="김순호(컴퓨터공학과)" userId="911dc6d5-c35d-4cbe-9163-ba925336790c" providerId="ADAL" clId="{422FD6D5-C7BA-41D2-B2EE-7A13BDEAE937}" dt="2024-12-08T12:54:57.468" v="6021" actId="20577"/>
          <ac:spMkLst>
            <pc:docMk/>
            <pc:sldMk cId="2866673302" sldId="276"/>
            <ac:spMk id="21" creationId="{7925F8E3-2FC0-7F12-492D-0BBC26A5A59F}"/>
          </ac:spMkLst>
        </pc:spChg>
        <pc:spChg chg="add">
          <ac:chgData name="김순호(컴퓨터공학과)" userId="911dc6d5-c35d-4cbe-9163-ba925336790c" providerId="ADAL" clId="{422FD6D5-C7BA-41D2-B2EE-7A13BDEAE937}" dt="2024-12-08T10:10:21.885" v="5610"/>
          <ac:spMkLst>
            <pc:docMk/>
            <pc:sldMk cId="2866673302" sldId="276"/>
            <ac:spMk id="22" creationId="{665C6114-9D5E-C0D6-F91B-5C536A1E5E60}"/>
          </ac:spMkLst>
        </pc:spChg>
        <pc:spChg chg="add mod">
          <ac:chgData name="김순호(컴퓨터공학과)" userId="911dc6d5-c35d-4cbe-9163-ba925336790c" providerId="ADAL" clId="{422FD6D5-C7BA-41D2-B2EE-7A13BDEAE937}" dt="2024-12-08T10:49:55.957" v="5819" actId="1035"/>
          <ac:spMkLst>
            <pc:docMk/>
            <pc:sldMk cId="2866673302" sldId="276"/>
            <ac:spMk id="23" creationId="{95436E3E-B4CA-FF29-9A8F-C34A31C2DFE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9A9FE-0768-4160-B2EB-1C2B1AD0E574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B8381-ACC7-41BB-90A5-D062FE69C2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5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BCF70-15A0-3623-677F-B37EE2FBC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2D6A67-393C-38A4-35EA-84B338B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3F6DBC-7306-166C-BF3A-FD0DF1AB0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738138-4F20-9876-C217-2DD274181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E8AD-EE39-441F-8F44-CA6F303C98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4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009B3-0B9B-1FDC-9DBD-EA6E698D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D81FD2-85F3-84C7-AB0F-1EF3D9BA1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B0F43-985A-563E-2434-8E4AC416B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5B4B54-3AA0-5135-60D1-C798883A7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E8AD-EE39-441F-8F44-CA6F303C98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1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BA6B4-1315-952C-BA83-CE896800D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C7DCC4-2B97-70F2-44BB-D66067508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4C2CCE-E783-20C9-EB5A-B4B020D1C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A6B622-27F4-9EA3-02EF-6DF6C4018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E8AD-EE39-441F-8F44-CA6F303C98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75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E8AD-EE39-441F-8F44-CA6F303C98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498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367E4-3FCF-016B-9FB2-BE6B3738D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52922A-E927-7524-6DAF-C4CE48299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426460-D013-7F82-89B5-49CDEC945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6D8EF-3823-14BC-FA3F-C7F8FEB33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E8AD-EE39-441F-8F44-CA6F303C98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158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01F0B-2050-5C42-F338-6567A914F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85EEAC-F427-7FCD-4090-F0567DB7E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31BA15-9829-9A19-6139-60DB1CAB7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1720FF-B400-A246-40D8-A032799E5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E8AD-EE39-441F-8F44-CA6F303C98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62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D1242-921D-753D-4704-E357226A3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C32CA4-42FA-911A-6BAB-14348BA4C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F29F2-AC9D-8F33-D9D2-A16DA347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06406B-A107-6F06-FA83-92F9C78A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75C95-E1B5-A5B3-F360-9345B659C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83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720C3-16A9-7747-293C-1B66F1F4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94920-4101-9653-A13D-6F3B0B4BF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76D68-2F0F-3002-F4BC-49B50904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4EB02B-61FE-BE26-EBAF-D7285810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0A633-4E17-F409-80D4-29588011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668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1B4717-5CAE-B36E-517C-D1DEA510E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11EACA-6BA3-9B02-F833-040A918C4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368D3-FAE0-2113-A8AB-D0F8BD82F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5C41A-24F2-F26C-A8D2-A5CD35D8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638C8-69B1-34CE-494C-12276C7C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0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DA5F5-93A1-A3B6-F682-CA50B910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63996-E8C8-8002-64ED-FC8727647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7A8382-2599-DFF9-6F62-742DE201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20114-C288-4E25-D899-C61F0613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1F8C2-3A26-57A8-1ADA-1E43E079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3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27CD5-CBE9-9A5B-001F-7FB15A774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53D8F9-70B5-55D8-99F7-382E2E73C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0C28B0-67B7-6C09-FF00-C38478166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9125C-2618-9B6C-9D8F-5906818B4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C0ABF8-D522-9C6F-0DBA-CE83D7A9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95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55B80-3D1E-56E0-1BB9-DAF9686F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7FFFD-5BBB-7DE9-4EA7-9104BE4AB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26B260-5F6F-5CF4-015E-A6DB54EE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37951-A90D-2D40-8C1B-01F3B246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28292-F3A5-CE90-EE0D-6BF2CC90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F4ED95-11F6-6B7C-5636-27B125B2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3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00DA9-7CED-929D-8C91-2241BF73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FA0DA-E38D-D043-77F7-25443441E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67E307-4CF0-7814-1147-752118FF1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3D48D0-0D93-46F3-C26B-B538AA333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68AEC3-D0E6-2C3E-157A-56CD7A5B0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B68170-77F8-B8BA-4F1E-0AF4052C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A2E205-88C0-C419-5FF8-39916132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F322AF-06D7-156A-8CC0-1D754A90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64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7BA77-4CD0-C0CD-64E0-2177D7A3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CD258-CD16-76FD-BB3C-1AD8B0AAC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6E2883-47DA-485D-AD42-6A64F834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DE1CAE-8223-6D5A-1EEC-8F22F195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7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AAF9BA-2BCC-6AE4-E32A-0B92FEDD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F8331-1634-6406-C516-A51C67CA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63371D-5DBB-9EB4-2F85-68C100FD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D88ED-CD10-339C-8E71-396019E0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D2A07-00B0-21EC-E506-8AD52493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610CE8-16B3-14AA-110A-7ECAD7B9C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D9D42-1CB1-0A05-709B-9218072F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EE8B3D-C5DC-3F94-52FA-CBCA0167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120935-577F-9CC7-AA2E-3DAAB1CF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01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511EE-37EF-FA16-BCA1-430928B8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233995-8F6A-E8E8-05EA-C50B1C1F1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317CE0-5B16-FA6E-FA41-E92D15A59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FDFD57-15A8-362F-436D-B72DD085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5E47DD-3F12-6CEC-9211-CFAAB476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22A4CF-0C3D-553B-D9BB-69BC1206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53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6BDAA7-32A2-B2B2-49DF-C9CFD6EB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E09B11-689A-D685-F0AA-63CEE066E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81A24-43EA-E67D-2499-1519A31B5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768C34-D071-4261-9E42-78FB3F7C8AE8}" type="datetimeFigureOut">
              <a:rPr lang="ko-KR" altLang="en-US" smtClean="0"/>
              <a:t>24-12-08(Sun)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1EEAA-EC7C-25D0-5366-D108C87DA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45112-C74B-0F46-C2CE-DF1BD165A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D4C770-8CEC-4050-B668-127EF947E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4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13A74-70C2-ECF8-2072-E72CEDE305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Final Presentation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674FD3-B39F-BE7A-84C9-6A35D5272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Blue</a:t>
            </a: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26263-BE5A-9479-5AB8-9B18595CE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B5BCA-B319-208E-6FA8-9EFD9FA0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36" y="234274"/>
            <a:ext cx="10515600" cy="670890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Experimental results </a:t>
            </a:r>
            <a:r>
              <a:rPr lang="en-US" altLang="ko-KR" sz="2800" dirty="0"/>
              <a:t>using /dataset/{small, big, large}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33835F-C4DC-9EE0-C9F1-4318FBC26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36" y="1873186"/>
            <a:ext cx="4598266" cy="19643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F40839-54A0-0B12-3B3E-FC5BC5BB4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6" y="4144905"/>
            <a:ext cx="4598266" cy="9501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FCB63ED-708E-8123-E41D-398FA9320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362" y="2451134"/>
            <a:ext cx="4251799" cy="5357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308FFAC-6F21-8557-C33E-96A350576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362" y="1838005"/>
            <a:ext cx="4251799" cy="503739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5671656-A798-68BC-C21F-2E7426539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36647"/>
              </p:ext>
            </p:extLst>
          </p:nvPr>
        </p:nvGraphicFramePr>
        <p:xfrm>
          <a:off x="9496721" y="1352978"/>
          <a:ext cx="230559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96">
                  <a:extLst>
                    <a:ext uri="{9D8B030D-6E8A-4147-A177-3AD203B41FA5}">
                      <a16:colId xmlns:a16="http://schemas.microsoft.com/office/drawing/2014/main" val="25528010"/>
                    </a:ext>
                  </a:extLst>
                </a:gridCol>
                <a:gridCol w="1152796">
                  <a:extLst>
                    <a:ext uri="{9D8B030D-6E8A-4147-A177-3AD203B41FA5}">
                      <a16:colId xmlns:a16="http://schemas.microsoft.com/office/drawing/2014/main" val="675360084"/>
                    </a:ext>
                  </a:extLst>
                </a:gridCol>
              </a:tblGrid>
              <a:tr h="230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dataset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Time avg.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631028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Small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35s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623653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Big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110s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467314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Large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1300s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860109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6ED21CC-033A-7B63-209E-4962D63CAFCC}"/>
              </a:ext>
            </a:extLst>
          </p:cNvPr>
          <p:cNvSpPr txBox="1"/>
          <p:nvPr/>
        </p:nvSpPr>
        <p:spPr>
          <a:xfrm>
            <a:off x="282597" y="1533326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Execution for large dataset</a:t>
            </a:r>
            <a:endParaRPr lang="ko-KR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9BF50-E138-DB6D-EF5A-899FEA537F1E}"/>
              </a:ext>
            </a:extLst>
          </p:cNvPr>
          <p:cNvSpPr txBox="1"/>
          <p:nvPr/>
        </p:nvSpPr>
        <p:spPr>
          <a:xfrm>
            <a:off x="2373170" y="372939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57EED54-F77A-77B8-8140-B4A88113A38A}"/>
              </a:ext>
            </a:extLst>
          </p:cNvPr>
          <p:cNvGrpSpPr/>
          <p:nvPr/>
        </p:nvGrpSpPr>
        <p:grpSpPr>
          <a:xfrm>
            <a:off x="5325506" y="3527988"/>
            <a:ext cx="6297114" cy="2990254"/>
            <a:chOff x="5325506" y="3527988"/>
            <a:chExt cx="6297114" cy="299025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A0486FE-80F0-7AA7-F45D-B3CACEA18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5506" y="3835765"/>
              <a:ext cx="3991522" cy="224341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073E7E-EE8B-03E8-6110-C7EEFA20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70821" y="4219567"/>
              <a:ext cx="4251799" cy="229867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5AD9BD-D942-B355-6C1E-F4284F64AC00}"/>
                </a:ext>
              </a:extLst>
            </p:cNvPr>
            <p:cNvSpPr txBox="1"/>
            <p:nvPr/>
          </p:nvSpPr>
          <p:spPr>
            <a:xfrm>
              <a:off x="5325506" y="3527988"/>
              <a:ext cx="3252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valSort</a:t>
              </a:r>
              <a:r>
                <a:rPr lang="en-US" altLang="ko-KR" sz="14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check results example</a:t>
              </a:r>
              <a:endParaRPr lang="ko-KR" altLang="en-US" sz="14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56C22EC-A37C-C8AD-1804-740188587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141" y="1201212"/>
            <a:ext cx="4230887" cy="5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4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76FE1-0DDA-12CC-9379-1A4013BC2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DE94A-6A21-67D1-2EDB-3C5113E1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7" y="159808"/>
            <a:ext cx="10515600" cy="726017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Overall progress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839F5-B2F2-AA20-C571-BB2FAB561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757" y="1168491"/>
            <a:ext cx="10018485" cy="49683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Week 1   Set Git repo. Planning milestones.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Week 2   Learned Concepts and Libraries. 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Week 3   Set git Commit convention. Start Overall Design. 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Week 4   Assign roles for Chief Programmer, Copilots.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Week 5   Make &amp; Test sample program. Prepare progress presentation.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Week 6</a:t>
            </a:r>
            <a:r>
              <a:rPr lang="en-US" altLang="ko-KR" sz="2000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Changes of Overall Design.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Week 7</a:t>
            </a:r>
            <a:r>
              <a:rPr lang="en-US" altLang="ko-KR" sz="2000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1900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Completed the overall system implementation (in Local)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1900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Implemented debugging logs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1900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Automated all processes using a shell script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Week 8</a:t>
            </a:r>
            <a:r>
              <a:rPr lang="en-US" altLang="ko-KR" sz="2000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1900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Final Test and Debug on VM.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1900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Create a Simple Shell UI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1900" dirty="0">
                <a:solidFill>
                  <a:srgbClr val="1F2328"/>
                </a:solidFill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Prepare final presentation</a:t>
            </a:r>
            <a:endParaRPr lang="ko-KR" altLang="en-US" sz="1900" dirty="0">
              <a:cs typeface="Cascadia Code SemiBold" panose="020B0609020000020004" pitchFamily="49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8040F39-A83E-A0DB-9409-4848ED554A01}"/>
              </a:ext>
            </a:extLst>
          </p:cNvPr>
          <p:cNvSpPr txBox="1">
            <a:spLocks/>
          </p:cNvSpPr>
          <p:nvPr/>
        </p:nvSpPr>
        <p:spPr>
          <a:xfrm>
            <a:off x="4168526" y="3212466"/>
            <a:ext cx="100765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88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FA09-6612-C5A4-0C76-1E984579F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91D7331-0FD0-83D3-3A59-EE2D25C1393B}"/>
              </a:ext>
            </a:extLst>
          </p:cNvPr>
          <p:cNvSpPr/>
          <p:nvPr/>
        </p:nvSpPr>
        <p:spPr>
          <a:xfrm>
            <a:off x="289827" y="1905001"/>
            <a:ext cx="5272773" cy="3905250"/>
          </a:xfrm>
          <a:prstGeom prst="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58CB18-0111-A755-D28D-510DC464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27" y="197329"/>
            <a:ext cx="10515600" cy="70783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Final </a:t>
            </a:r>
            <a:r>
              <a:rPr lang="en-US" altLang="ko-KR" sz="3600" b="1" dirty="0"/>
              <a:t>architecture</a:t>
            </a:r>
            <a:r>
              <a:rPr lang="en-US" altLang="ko-KR" sz="3600" dirty="0"/>
              <a:t> of our system</a:t>
            </a:r>
            <a:endParaRPr lang="ko-KR" altLang="en-US" sz="3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95BBF9-28D6-DAE4-ACEA-78C073544D16}"/>
              </a:ext>
            </a:extLst>
          </p:cNvPr>
          <p:cNvGrpSpPr/>
          <p:nvPr/>
        </p:nvGrpSpPr>
        <p:grpSpPr>
          <a:xfrm>
            <a:off x="450381" y="2033225"/>
            <a:ext cx="4950294" cy="3700825"/>
            <a:chOff x="499378" y="2099900"/>
            <a:chExt cx="5187048" cy="39722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AAD04DD-9F20-1B11-0744-93398B9A6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78" y="2099900"/>
              <a:ext cx="5187048" cy="214215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04532D8-92C8-9EC8-ACF3-DD680043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2200" y="4242052"/>
              <a:ext cx="2774337" cy="183013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ED13F7-62A0-75CB-E7B4-1EE524778342}"/>
              </a:ext>
            </a:extLst>
          </p:cNvPr>
          <p:cNvSpPr txBox="1"/>
          <p:nvPr/>
        </p:nvSpPr>
        <p:spPr>
          <a:xfrm>
            <a:off x="1823303" y="153566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3333CC"/>
                </a:solidFill>
                <a:effectLst/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previous design</a:t>
            </a:r>
            <a:endParaRPr lang="ko-KR" altLang="en-US" dirty="0">
              <a:solidFill>
                <a:srgbClr val="3333CC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01EB937-6D7F-392F-54A3-E45659351A98}"/>
              </a:ext>
            </a:extLst>
          </p:cNvPr>
          <p:cNvSpPr/>
          <p:nvPr/>
        </p:nvSpPr>
        <p:spPr>
          <a:xfrm>
            <a:off x="5723154" y="3695701"/>
            <a:ext cx="542925" cy="323850"/>
          </a:xfrm>
          <a:prstGeom prst="rightArrow">
            <a:avLst/>
          </a:prstGeom>
          <a:gradFill flip="none" rotWithShape="1">
            <a:gsLst>
              <a:gs pos="0">
                <a:srgbClr val="3333CC">
                  <a:tint val="66000"/>
                  <a:satMod val="160000"/>
                </a:srgbClr>
              </a:gs>
              <a:gs pos="50000">
                <a:srgbClr val="3333CC">
                  <a:tint val="44500"/>
                  <a:satMod val="160000"/>
                </a:srgbClr>
              </a:gs>
              <a:gs pos="100000">
                <a:srgbClr val="3333C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CB5C330-A3CF-FA05-B769-DA09557F7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798758"/>
              </p:ext>
            </p:extLst>
          </p:nvPr>
        </p:nvGraphicFramePr>
        <p:xfrm>
          <a:off x="6279682" y="2688840"/>
          <a:ext cx="5622491" cy="684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768">
                  <a:extLst>
                    <a:ext uri="{9D8B030D-6E8A-4147-A177-3AD203B41FA5}">
                      <a16:colId xmlns:a16="http://schemas.microsoft.com/office/drawing/2014/main" val="45528338"/>
                    </a:ext>
                  </a:extLst>
                </a:gridCol>
                <a:gridCol w="1227122">
                  <a:extLst>
                    <a:ext uri="{9D8B030D-6E8A-4147-A177-3AD203B41FA5}">
                      <a16:colId xmlns:a16="http://schemas.microsoft.com/office/drawing/2014/main" val="1139409481"/>
                    </a:ext>
                  </a:extLst>
                </a:gridCol>
                <a:gridCol w="837106">
                  <a:extLst>
                    <a:ext uri="{9D8B030D-6E8A-4147-A177-3AD203B41FA5}">
                      <a16:colId xmlns:a16="http://schemas.microsoft.com/office/drawing/2014/main" val="3438879802"/>
                    </a:ext>
                  </a:extLst>
                </a:gridCol>
                <a:gridCol w="865644">
                  <a:extLst>
                    <a:ext uri="{9D8B030D-6E8A-4147-A177-3AD203B41FA5}">
                      <a16:colId xmlns:a16="http://schemas.microsoft.com/office/drawing/2014/main" val="1572285591"/>
                    </a:ext>
                  </a:extLst>
                </a:gridCol>
                <a:gridCol w="970282">
                  <a:extLst>
                    <a:ext uri="{9D8B030D-6E8A-4147-A177-3AD203B41FA5}">
                      <a16:colId xmlns:a16="http://schemas.microsoft.com/office/drawing/2014/main" val="1789510103"/>
                    </a:ext>
                  </a:extLst>
                </a:gridCol>
                <a:gridCol w="939569">
                  <a:extLst>
                    <a:ext uri="{9D8B030D-6E8A-4147-A177-3AD203B41FA5}">
                      <a16:colId xmlns:a16="http://schemas.microsoft.com/office/drawing/2014/main" val="2143087237"/>
                    </a:ext>
                  </a:extLst>
                </a:gridCol>
              </a:tblGrid>
              <a:tr h="342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MASTER</a:t>
                      </a:r>
                      <a:endParaRPr lang="ko-KR" altLang="en-US" sz="1050" dirty="0">
                        <a:latin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accent2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INITILIZATION</a:t>
                      </a:r>
                      <a:endParaRPr lang="ko-KR" altLang="en-US" sz="1050" dirty="0">
                        <a:solidFill>
                          <a:schemeClr val="accent2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accent2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SAMPLING</a:t>
                      </a:r>
                      <a:endParaRPr lang="ko-KR" altLang="en-US" sz="1050" dirty="0">
                        <a:solidFill>
                          <a:schemeClr val="accent2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accent2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SORTING</a:t>
                      </a:r>
                      <a:endParaRPr lang="ko-KR" altLang="en-US" sz="1050" dirty="0">
                        <a:solidFill>
                          <a:schemeClr val="accent2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accent2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SHUFFLING</a:t>
                      </a:r>
                      <a:endParaRPr lang="ko-KR" altLang="en-US" sz="1050" dirty="0">
                        <a:solidFill>
                          <a:schemeClr val="accent2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accent2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MERGING</a:t>
                      </a:r>
                      <a:endParaRPr lang="ko-KR" altLang="en-US" sz="1050" dirty="0">
                        <a:solidFill>
                          <a:schemeClr val="accent2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094023"/>
                  </a:ext>
                </a:extLst>
              </a:tr>
              <a:tr h="342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WORKER</a:t>
                      </a:r>
                      <a:endParaRPr lang="ko-KR" altLang="en-US" sz="1050" dirty="0">
                        <a:latin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6066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093E0CE-A078-7F8F-D283-12EF24FF3803}"/>
              </a:ext>
            </a:extLst>
          </p:cNvPr>
          <p:cNvSpPr txBox="1"/>
          <p:nvPr/>
        </p:nvSpPr>
        <p:spPr>
          <a:xfrm>
            <a:off x="6650474" y="3542158"/>
            <a:ext cx="4657328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Key Points for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Modifications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Cascadia Code Light" panose="020B0609020000020004" pitchFamily="49" charset="0"/>
              </a:rPr>
              <a:t> 1)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Cascadia Code Light" panose="020B0609020000020004" pitchFamily="49" charset="0"/>
              </a:rPr>
              <a:t>Phase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Cascadia Code Light" panose="020B0609020000020004" pitchFamily="49" charset="0"/>
              </a:rPr>
              <a:t> redefined,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Cascadia Code Light" panose="020B0609020000020004" pitchFamily="49" charset="0"/>
              </a:rPr>
              <a:t>Service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Cascadia Code Light" panose="020B0609020000020004" pitchFamily="49" charset="0"/>
              </a:rPr>
              <a:t> Segmentation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Cascadia Code Light" panose="020B0609020000020004" pitchFamily="49" charset="0"/>
              </a:rPr>
              <a:t>      2) </a:t>
            </a:r>
            <a:r>
              <a:rPr lang="en-US" altLang="ko-KR" sz="1400" b="1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Cascadia Code Light" panose="020B0609020000020004" pitchFamily="49" charset="0"/>
              </a:rPr>
              <a:t>When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Cascadia Code Light" panose="020B0609020000020004" pitchFamily="49" charset="0"/>
              </a:rPr>
              <a:t> to sort data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Cascadia Code Light" panose="020B0609020000020004" pitchFamily="49" charset="0"/>
              </a:rPr>
              <a:t>      3) Add </a:t>
            </a:r>
            <a:r>
              <a:rPr lang="en-US" altLang="ko-KR" sz="1400" b="1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Cascadia Code Light" panose="020B0609020000020004" pitchFamily="49" charset="0"/>
              </a:rPr>
              <a:t>Memory Manager</a:t>
            </a:r>
            <a:endParaRPr lang="ko-KR" altLang="en-US" sz="1600" b="1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Cascadia Code Light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3BE27-47BE-0934-8A80-F2AA3CE8C94A}"/>
              </a:ext>
            </a:extLst>
          </p:cNvPr>
          <p:cNvSpPr txBox="1"/>
          <p:nvPr/>
        </p:nvSpPr>
        <p:spPr>
          <a:xfrm>
            <a:off x="8057312" y="2319508"/>
            <a:ext cx="221117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Phase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735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3222888-A0E9-71E2-55A6-5503828910EB}"/>
              </a:ext>
            </a:extLst>
          </p:cNvPr>
          <p:cNvCxnSpPr>
            <a:cxnSpLocks/>
          </p:cNvCxnSpPr>
          <p:nvPr/>
        </p:nvCxnSpPr>
        <p:spPr>
          <a:xfrm>
            <a:off x="370026" y="2717441"/>
            <a:ext cx="1130531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1D815E5-AC17-30C4-C9AA-40361FC3FDF8}"/>
              </a:ext>
            </a:extLst>
          </p:cNvPr>
          <p:cNvCxnSpPr>
            <a:cxnSpLocks/>
          </p:cNvCxnSpPr>
          <p:nvPr/>
        </p:nvCxnSpPr>
        <p:spPr>
          <a:xfrm>
            <a:off x="370026" y="5613041"/>
            <a:ext cx="1130531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A0F5F1-41DF-658B-655D-1B52B6CD6E50}"/>
              </a:ext>
            </a:extLst>
          </p:cNvPr>
          <p:cNvSpPr txBox="1"/>
          <p:nvPr/>
        </p:nvSpPr>
        <p:spPr>
          <a:xfrm>
            <a:off x="104775" y="2394288"/>
            <a:ext cx="145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MASTER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B6CA0-D5D8-FF32-43BA-724DAEE5126C}"/>
              </a:ext>
            </a:extLst>
          </p:cNvPr>
          <p:cNvSpPr txBox="1"/>
          <p:nvPr/>
        </p:nvSpPr>
        <p:spPr>
          <a:xfrm>
            <a:off x="109387" y="5558204"/>
            <a:ext cx="1579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WORKER #</a:t>
            </a:r>
            <a:endParaRPr lang="ko-KR" altLang="en-US" sz="16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6E3F0-EDA1-F3CC-37AC-21B2336AD337}"/>
              </a:ext>
            </a:extLst>
          </p:cNvPr>
          <p:cNvSpPr txBox="1"/>
          <p:nvPr/>
        </p:nvSpPr>
        <p:spPr>
          <a:xfrm>
            <a:off x="1459921" y="2465067"/>
            <a:ext cx="1422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Cascadia Mono SemiBold" panose="020B0609020000020004" pitchFamily="49" charset="0"/>
              </a:rPr>
              <a:t>server.start</a:t>
            </a:r>
            <a:r>
              <a:rPr lang="en-US" altLang="ko-KR" sz="105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Cascadia Mono SemiBold" panose="020B0609020000020004" pitchFamily="49" charset="0"/>
              </a:rPr>
              <a:t>()</a:t>
            </a:r>
            <a:endParaRPr lang="ko-KR" altLang="en-US" sz="105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9DCCF-2AFA-731A-A1F8-6B8CA686AC44}"/>
              </a:ext>
            </a:extLst>
          </p:cNvPr>
          <p:cNvSpPr txBox="1"/>
          <p:nvPr/>
        </p:nvSpPr>
        <p:spPr>
          <a:xfrm>
            <a:off x="1940645" y="5617584"/>
            <a:ext cx="14223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prstClr val="black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scadia Mono SemiBold" panose="020B0609020000020004" pitchFamily="49" charset="0"/>
              </a:rPr>
              <a:t>s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Cascadia Mono SemiBold" panose="020B0609020000020004" pitchFamily="49" charset="0"/>
              </a:rPr>
              <a:t>erver.start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Cascadia Mono SemiBold" panose="020B0609020000020004" pitchFamily="49" charset="0"/>
              </a:rPr>
              <a:t>()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7A7BE3-F430-F8DD-A7EB-B20C6D39E4B2}"/>
              </a:ext>
            </a:extLst>
          </p:cNvPr>
          <p:cNvSpPr txBox="1"/>
          <p:nvPr/>
        </p:nvSpPr>
        <p:spPr>
          <a:xfrm>
            <a:off x="3140935" y="2435822"/>
            <a:ext cx="186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registerWorker</a:t>
            </a:r>
            <a:endParaRPr lang="ko-KR" altLang="en-US" sz="1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E7A5C85-FF2A-CF58-5A83-C4A7C78C234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171120" y="2726677"/>
            <a:ext cx="480724" cy="2904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68830AB-8D90-E5A3-61F7-2D85BC8F80FF}"/>
              </a:ext>
            </a:extLst>
          </p:cNvPr>
          <p:cNvCxnSpPr>
            <a:cxnSpLocks/>
          </p:cNvCxnSpPr>
          <p:nvPr/>
        </p:nvCxnSpPr>
        <p:spPr>
          <a:xfrm flipV="1">
            <a:off x="3294276" y="2717441"/>
            <a:ext cx="788769" cy="28772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876D6A5-CC12-96C6-79FE-EF9C79F2F492}"/>
              </a:ext>
            </a:extLst>
          </p:cNvPr>
          <p:cNvCxnSpPr/>
          <p:nvPr/>
        </p:nvCxnSpPr>
        <p:spPr>
          <a:xfrm>
            <a:off x="4083045" y="2717441"/>
            <a:ext cx="692727" cy="2895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C337F6-5A8E-FF99-A8DB-B7945B757769}"/>
              </a:ext>
            </a:extLst>
          </p:cNvPr>
          <p:cNvCxnSpPr/>
          <p:nvPr/>
        </p:nvCxnSpPr>
        <p:spPr>
          <a:xfrm>
            <a:off x="4775772" y="2717441"/>
            <a:ext cx="858982" cy="2895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2F059A6-3230-1DCD-E5C5-9747DCA796D4}"/>
              </a:ext>
            </a:extLst>
          </p:cNvPr>
          <p:cNvCxnSpPr/>
          <p:nvPr/>
        </p:nvCxnSpPr>
        <p:spPr>
          <a:xfrm flipV="1">
            <a:off x="5634754" y="2717441"/>
            <a:ext cx="785091" cy="2895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1A53F3A-E135-3984-5BF4-6C0338C7E753}"/>
              </a:ext>
            </a:extLst>
          </p:cNvPr>
          <p:cNvCxnSpPr>
            <a:cxnSpLocks/>
          </p:cNvCxnSpPr>
          <p:nvPr/>
        </p:nvCxnSpPr>
        <p:spPr>
          <a:xfrm>
            <a:off x="6715408" y="2782034"/>
            <a:ext cx="0" cy="2747879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4E7CD2E-3E33-B77C-DF31-381F756D2328}"/>
              </a:ext>
            </a:extLst>
          </p:cNvPr>
          <p:cNvCxnSpPr/>
          <p:nvPr/>
        </p:nvCxnSpPr>
        <p:spPr>
          <a:xfrm>
            <a:off x="7107953" y="2717441"/>
            <a:ext cx="858982" cy="2895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4AF4F2D-8747-6E97-4D2D-BDBF3F0CF2B1}"/>
              </a:ext>
            </a:extLst>
          </p:cNvPr>
          <p:cNvCxnSpPr>
            <a:cxnSpLocks/>
          </p:cNvCxnSpPr>
          <p:nvPr/>
        </p:nvCxnSpPr>
        <p:spPr>
          <a:xfrm flipV="1">
            <a:off x="7966935" y="2717441"/>
            <a:ext cx="683514" cy="2895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6969700-235A-7115-5AF8-727E404EF598}"/>
              </a:ext>
            </a:extLst>
          </p:cNvPr>
          <p:cNvCxnSpPr>
            <a:cxnSpLocks/>
          </p:cNvCxnSpPr>
          <p:nvPr/>
        </p:nvCxnSpPr>
        <p:spPr>
          <a:xfrm>
            <a:off x="9294662" y="2735835"/>
            <a:ext cx="653473" cy="2877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6A3AF1-E3A8-53E8-AF65-221EE0719B26}"/>
              </a:ext>
            </a:extLst>
          </p:cNvPr>
          <p:cNvCxnSpPr/>
          <p:nvPr/>
        </p:nvCxnSpPr>
        <p:spPr>
          <a:xfrm flipV="1">
            <a:off x="9948135" y="2717441"/>
            <a:ext cx="785091" cy="2895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92BEFFE-7119-D130-6F59-E3B3751656BB}"/>
              </a:ext>
            </a:extLst>
          </p:cNvPr>
          <p:cNvSpPr txBox="1"/>
          <p:nvPr/>
        </p:nvSpPr>
        <p:spPr>
          <a:xfrm>
            <a:off x="4701882" y="5600644"/>
            <a:ext cx="186574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informOthers</a:t>
            </a:r>
            <a:endParaRPr lang="ko-KR" altLang="en-US" sz="1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F2DEF4-7862-D6D7-0791-03FEFFE70B1A}"/>
              </a:ext>
            </a:extLst>
          </p:cNvPr>
          <p:cNvSpPr txBox="1"/>
          <p:nvPr/>
        </p:nvSpPr>
        <p:spPr>
          <a:xfrm>
            <a:off x="6888591" y="5600644"/>
            <a:ext cx="186574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demandSample</a:t>
            </a:r>
            <a:endParaRPr lang="ko-KR" altLang="en-US" sz="1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70CAEE-87A2-C863-D77A-77F172EDEC59}"/>
              </a:ext>
            </a:extLst>
          </p:cNvPr>
          <p:cNvSpPr txBox="1"/>
          <p:nvPr/>
        </p:nvSpPr>
        <p:spPr>
          <a:xfrm>
            <a:off x="8826347" y="5600644"/>
            <a:ext cx="260378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sendPartitionAnchors</a:t>
            </a:r>
            <a:endParaRPr lang="ko-KR" altLang="en-US" sz="1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8CFE7EA-011B-55EA-363E-FE58BD34759F}"/>
              </a:ext>
            </a:extLst>
          </p:cNvPr>
          <p:cNvCxnSpPr>
            <a:cxnSpLocks/>
          </p:cNvCxnSpPr>
          <p:nvPr/>
        </p:nvCxnSpPr>
        <p:spPr>
          <a:xfrm>
            <a:off x="1772076" y="2810325"/>
            <a:ext cx="0" cy="2747879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06051C5-CA67-52AD-8355-C937667F010F}"/>
              </a:ext>
            </a:extLst>
          </p:cNvPr>
          <p:cNvSpPr txBox="1"/>
          <p:nvPr/>
        </p:nvSpPr>
        <p:spPr>
          <a:xfrm>
            <a:off x="8359480" y="2131418"/>
            <a:ext cx="168354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SAMPLING</a:t>
            </a:r>
            <a:endParaRPr lang="ko-KR" altLang="en-US" b="1" dirty="0">
              <a:solidFill>
                <a:schemeClr val="accent2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772FD2-2F0B-B057-143F-53144D661EAB}"/>
              </a:ext>
            </a:extLst>
          </p:cNvPr>
          <p:cNvSpPr txBox="1"/>
          <p:nvPr/>
        </p:nvSpPr>
        <p:spPr>
          <a:xfrm>
            <a:off x="2994089" y="2131418"/>
            <a:ext cx="221117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INITIALIZATION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7205F7-13F3-CB52-D0CB-2B89B6CB8EAD}"/>
              </a:ext>
            </a:extLst>
          </p:cNvPr>
          <p:cNvSpPr txBox="1"/>
          <p:nvPr/>
        </p:nvSpPr>
        <p:spPr>
          <a:xfrm rot="4863822">
            <a:off x="1793476" y="3890792"/>
            <a:ext cx="1422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Cascadia Mono SemiBold" panose="020B0609020000020004" pitchFamily="49" charset="0"/>
              </a:rPr>
              <a:t>(Master) IP, port</a:t>
            </a:r>
            <a:endParaRPr lang="ko-KR" altLang="en-US" sz="105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Cascadia Mono SemiBold" panose="020B06090200000200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C7E04E-B0FA-FDDB-679D-5F1A08762F7F}"/>
              </a:ext>
            </a:extLst>
          </p:cNvPr>
          <p:cNvSpPr txBox="1"/>
          <p:nvPr/>
        </p:nvSpPr>
        <p:spPr>
          <a:xfrm>
            <a:off x="2703870" y="4773803"/>
            <a:ext cx="1598515" cy="392415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WorkerRegisterInfo</a:t>
            </a:r>
            <a:endParaRPr lang="en-US" altLang="ko-KR" sz="1050" b="1" dirty="0">
              <a:solidFill>
                <a:srgbClr val="3333CC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algn="ctr"/>
            <a:r>
              <a:rPr lang="en-US" altLang="ko-KR" sz="900" b="1" dirty="0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altLang="ko-KR" sz="900" b="1" dirty="0" err="1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id,ip,port</a:t>
            </a:r>
            <a:r>
              <a:rPr lang="en-US" altLang="ko-KR" sz="900" b="1" dirty="0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ko-KR" altLang="en-US" sz="900" b="1" dirty="0">
              <a:solidFill>
                <a:srgbClr val="3333C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6CD1A7C-D9BC-476E-2A93-BC589525416F}"/>
              </a:ext>
            </a:extLst>
          </p:cNvPr>
          <p:cNvSpPr txBox="1"/>
          <p:nvPr/>
        </p:nvSpPr>
        <p:spPr>
          <a:xfrm>
            <a:off x="3915740" y="3956867"/>
            <a:ext cx="1048685" cy="392415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AllocatedID</a:t>
            </a:r>
            <a:endParaRPr lang="en-US" altLang="ko-KR" sz="1050" b="1" dirty="0">
              <a:solidFill>
                <a:srgbClr val="C00000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algn="ctr"/>
            <a:r>
              <a:rPr lang="en-US" altLang="ko-KR" sz="90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[id]</a:t>
            </a:r>
            <a:endParaRPr lang="ko-KR" altLang="en-US" sz="900" b="1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D8CBBCD-9C25-DBCB-BD59-1AC4FCF056B8}"/>
              </a:ext>
            </a:extLst>
          </p:cNvPr>
          <p:cNvSpPr txBox="1"/>
          <p:nvPr/>
        </p:nvSpPr>
        <p:spPr>
          <a:xfrm>
            <a:off x="4453224" y="3030429"/>
            <a:ext cx="978152" cy="361637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 err="1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AllWorkers</a:t>
            </a:r>
            <a:endParaRPr lang="en-US" altLang="ko-KR" sz="1050" b="1" dirty="0">
              <a:solidFill>
                <a:srgbClr val="3333CC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algn="ctr"/>
            <a:r>
              <a:rPr lang="en-US" altLang="ko-KR" sz="700" b="1" dirty="0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altLang="ko-KR" sz="700" b="1" dirty="0" err="1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count,workers</a:t>
            </a:r>
            <a:r>
              <a:rPr lang="en-US" altLang="ko-KR" sz="700" b="1" dirty="0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ko-KR" altLang="en-US" sz="700" b="1" dirty="0">
              <a:solidFill>
                <a:srgbClr val="3333C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B50DF8-5CD0-27F3-68EF-8F2FCB72F005}"/>
              </a:ext>
            </a:extLst>
          </p:cNvPr>
          <p:cNvSpPr txBox="1"/>
          <p:nvPr/>
        </p:nvSpPr>
        <p:spPr>
          <a:xfrm>
            <a:off x="5750758" y="4052117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0F5BB3A-C738-CB0B-5ABE-CB819FE859E2}"/>
              </a:ext>
            </a:extLst>
          </p:cNvPr>
          <p:cNvSpPr txBox="1"/>
          <p:nvPr/>
        </p:nvSpPr>
        <p:spPr>
          <a:xfrm>
            <a:off x="6990126" y="3030429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3333C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AC886A-7E02-9322-6561-E06976446C7A}"/>
              </a:ext>
            </a:extLst>
          </p:cNvPr>
          <p:cNvSpPr txBox="1"/>
          <p:nvPr/>
        </p:nvSpPr>
        <p:spPr>
          <a:xfrm>
            <a:off x="7741648" y="3942804"/>
            <a:ext cx="1205778" cy="37702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 err="1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SampleRecords</a:t>
            </a:r>
            <a:endParaRPr lang="en-US" altLang="ko-KR" sz="1050" b="1" dirty="0">
              <a:solidFill>
                <a:srgbClr val="C00000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algn="ctr"/>
            <a:r>
              <a:rPr lang="en-US" altLang="ko-KR" sz="80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altLang="ko-KR" sz="800" b="1" dirty="0" err="1">
                <a:solidFill>
                  <a:schemeClr val="tx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RecordMessage</a:t>
            </a:r>
            <a:r>
              <a:rPr lang="en-US" altLang="ko-KR" sz="80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ko-KR" altLang="en-US" sz="800" b="1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BF7D09-6448-1DF9-4436-35FCDC2CC3EC}"/>
              </a:ext>
            </a:extLst>
          </p:cNvPr>
          <p:cNvSpPr txBox="1"/>
          <p:nvPr/>
        </p:nvSpPr>
        <p:spPr>
          <a:xfrm>
            <a:off x="8736174" y="2999552"/>
            <a:ext cx="1441420" cy="392415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 err="1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PartitionAnchors</a:t>
            </a:r>
            <a:endParaRPr lang="en-US" altLang="ko-KR" sz="1050" b="1" dirty="0">
              <a:solidFill>
                <a:srgbClr val="3333CC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algn="ctr"/>
            <a:r>
              <a:rPr lang="en-US" altLang="ko-KR" sz="900" b="1" dirty="0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[anchors]</a:t>
            </a:r>
            <a:endParaRPr lang="ko-KR" altLang="en-US" sz="900" b="1" dirty="0">
              <a:solidFill>
                <a:srgbClr val="3333C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D0822F-1955-BB19-3CA5-737698901162}"/>
              </a:ext>
            </a:extLst>
          </p:cNvPr>
          <p:cNvSpPr txBox="1"/>
          <p:nvPr/>
        </p:nvSpPr>
        <p:spPr>
          <a:xfrm>
            <a:off x="10127749" y="4004359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BDFF711-79C8-4C7B-F068-C40B5040122F}"/>
              </a:ext>
            </a:extLst>
          </p:cNvPr>
          <p:cNvSpPr txBox="1"/>
          <p:nvPr/>
        </p:nvSpPr>
        <p:spPr>
          <a:xfrm>
            <a:off x="11149230" y="3728951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…</a:t>
            </a:r>
            <a:endParaRPr lang="ko-KR" altLang="en-US" sz="3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DAAFBA-8C73-30B1-FF06-D5B6A5A41AB9}"/>
              </a:ext>
            </a:extLst>
          </p:cNvPr>
          <p:cNvSpPr txBox="1">
            <a:spLocks/>
          </p:cNvSpPr>
          <p:nvPr/>
        </p:nvSpPr>
        <p:spPr>
          <a:xfrm>
            <a:off x="8169331" y="121260"/>
            <a:ext cx="3916836" cy="336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000" dirty="0"/>
              <a:t>Final </a:t>
            </a:r>
            <a:r>
              <a:rPr lang="en-US" altLang="ko-KR" sz="2000" b="1" dirty="0"/>
              <a:t>architecture</a:t>
            </a:r>
            <a:r>
              <a:rPr lang="en-US" altLang="ko-KR" sz="2000" dirty="0"/>
              <a:t> of our system</a:t>
            </a:r>
            <a:endParaRPr lang="ko-KR" altLang="en-US" sz="2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618AAE-5A5C-CA32-D073-967D4F2E12DE}"/>
              </a:ext>
            </a:extLst>
          </p:cNvPr>
          <p:cNvGrpSpPr/>
          <p:nvPr/>
        </p:nvGrpSpPr>
        <p:grpSpPr>
          <a:xfrm>
            <a:off x="285738" y="199194"/>
            <a:ext cx="2358169" cy="1197794"/>
            <a:chOff x="190488" y="151569"/>
            <a:chExt cx="2358169" cy="11977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746BE8D-A7A3-6F9C-B116-B0F3682994CE}"/>
                </a:ext>
              </a:extLst>
            </p:cNvPr>
            <p:cNvGrpSpPr/>
            <p:nvPr/>
          </p:nvGrpSpPr>
          <p:grpSpPr>
            <a:xfrm>
              <a:off x="190488" y="458501"/>
              <a:ext cx="1573694" cy="276999"/>
              <a:chOff x="9504217" y="233357"/>
              <a:chExt cx="2113830" cy="27699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292DF4C-F617-8605-364E-0F52129DCDCF}"/>
                  </a:ext>
                </a:extLst>
              </p:cNvPr>
              <p:cNvSpPr/>
              <p:nvPr/>
            </p:nvSpPr>
            <p:spPr>
              <a:xfrm>
                <a:off x="9504217" y="261020"/>
                <a:ext cx="868219" cy="221673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D0778E-3B22-66CA-9F9C-636490DB280F}"/>
                  </a:ext>
                </a:extLst>
              </p:cNvPr>
              <p:cNvSpPr txBox="1"/>
              <p:nvPr/>
            </p:nvSpPr>
            <p:spPr>
              <a:xfrm>
                <a:off x="10164676" y="233357"/>
                <a:ext cx="14533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scadia Mono SemiBold" panose="020B0609020000020004" pitchFamily="49" charset="0"/>
                    <a:cs typeface="Cascadia Mono SemiBold" panose="020B0609020000020004" pitchFamily="49" charset="0"/>
                  </a:rPr>
                  <a:t>: service</a:t>
                </a:r>
                <a:endParaRPr lang="ko-KR" altLang="en-US" sz="12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scadia Mono SemiBold" panose="020B0609020000020004" pitchFamily="49" charset="0"/>
                  <a:cs typeface="Cascadia Mono SemiBold" panose="020B0609020000020004" pitchFamily="49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A4CCFB8-5AEA-33D4-0497-B1BD670FF4B6}"/>
                </a:ext>
              </a:extLst>
            </p:cNvPr>
            <p:cNvGrpSpPr/>
            <p:nvPr/>
          </p:nvGrpSpPr>
          <p:grpSpPr>
            <a:xfrm>
              <a:off x="190488" y="151569"/>
              <a:ext cx="1411057" cy="276999"/>
              <a:chOff x="9504217" y="233357"/>
              <a:chExt cx="1895372" cy="27699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09F545A-ED57-AB9B-55EA-64DCA4F046CD}"/>
                  </a:ext>
                </a:extLst>
              </p:cNvPr>
              <p:cNvSpPr/>
              <p:nvPr/>
            </p:nvSpPr>
            <p:spPr>
              <a:xfrm>
                <a:off x="9504217" y="261020"/>
                <a:ext cx="868219" cy="22167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B36F8E-61D3-3DDC-B023-6C41F4228C0E}"/>
                  </a:ext>
                </a:extLst>
              </p:cNvPr>
              <p:cNvSpPr txBox="1"/>
              <p:nvPr/>
            </p:nvSpPr>
            <p:spPr>
              <a:xfrm>
                <a:off x="10164677" y="233357"/>
                <a:ext cx="12349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scadia Mono SemiBold" panose="020B0609020000020004" pitchFamily="49" charset="0"/>
                    <a:cs typeface="Cascadia Mono SemiBold" panose="020B0609020000020004" pitchFamily="49" charset="0"/>
                  </a:rPr>
                  <a:t>: Phase</a:t>
                </a:r>
                <a:endParaRPr lang="ko-KR" altLang="en-US" sz="12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scadia Mono SemiBold" panose="020B0609020000020004" pitchFamily="49" charset="0"/>
                  <a:cs typeface="Cascadia Mono SemiBold" panose="020B0609020000020004" pitchFamily="49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485160E-212B-ED4F-7E1C-C9C4014D8056}"/>
                </a:ext>
              </a:extLst>
            </p:cNvPr>
            <p:cNvGrpSpPr/>
            <p:nvPr/>
          </p:nvGrpSpPr>
          <p:grpSpPr>
            <a:xfrm>
              <a:off x="190488" y="765433"/>
              <a:ext cx="2286014" cy="276999"/>
              <a:chOff x="9504217" y="233357"/>
              <a:chExt cx="3070638" cy="27699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F8E2902-F78F-B22E-D47F-9EF867A7E9D7}"/>
                  </a:ext>
                </a:extLst>
              </p:cNvPr>
              <p:cNvSpPr/>
              <p:nvPr/>
            </p:nvSpPr>
            <p:spPr>
              <a:xfrm>
                <a:off x="9504217" y="261020"/>
                <a:ext cx="868219" cy="22167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95360B-426D-9F03-AE87-22C39748E616}"/>
                  </a:ext>
                </a:extLst>
              </p:cNvPr>
              <p:cNvSpPr txBox="1"/>
              <p:nvPr/>
            </p:nvSpPr>
            <p:spPr>
              <a:xfrm>
                <a:off x="10164674" y="233357"/>
                <a:ext cx="24101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scadia Mono SemiBold" panose="020B0609020000020004" pitchFamily="49" charset="0"/>
                    <a:cs typeface="Cascadia Mono SemiBold" panose="020B0609020000020004" pitchFamily="49" charset="0"/>
                  </a:rPr>
                  <a:t>: request message</a:t>
                </a:r>
                <a:endParaRPr lang="ko-KR" altLang="en-US" sz="1200" b="1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scadia Mono SemiBold" panose="020B0609020000020004" pitchFamily="49" charset="0"/>
                  <a:cs typeface="Cascadia Mono SemiBold" panose="020B0609020000020004" pitchFamily="49" charset="0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47DE9D-39C5-5640-89AF-F8DAFB23F9BA}"/>
                </a:ext>
              </a:extLst>
            </p:cNvPr>
            <p:cNvGrpSpPr/>
            <p:nvPr/>
          </p:nvGrpSpPr>
          <p:grpSpPr>
            <a:xfrm>
              <a:off x="190488" y="1072364"/>
              <a:ext cx="2358169" cy="276999"/>
              <a:chOff x="9504217" y="233357"/>
              <a:chExt cx="3167559" cy="276999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2C02F0-9644-CA42-9101-76D541A84430}"/>
                  </a:ext>
                </a:extLst>
              </p:cNvPr>
              <p:cNvSpPr/>
              <p:nvPr/>
            </p:nvSpPr>
            <p:spPr>
              <a:xfrm>
                <a:off x="9504217" y="261020"/>
                <a:ext cx="868219" cy="22167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785A68-C372-3A4D-58D8-D45F65BEE803}"/>
                  </a:ext>
                </a:extLst>
              </p:cNvPr>
              <p:cNvSpPr txBox="1"/>
              <p:nvPr/>
            </p:nvSpPr>
            <p:spPr>
              <a:xfrm>
                <a:off x="10164677" y="233357"/>
                <a:ext cx="2507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scadia Mono SemiBold" panose="020B0609020000020004" pitchFamily="49" charset="0"/>
                    <a:cs typeface="Cascadia Mono SemiBold" panose="020B0609020000020004" pitchFamily="49" charset="0"/>
                  </a:rPr>
                  <a:t>: response message</a:t>
                </a:r>
                <a:endParaRPr lang="ko-KR" altLang="en-US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scadia Mono SemiBold" panose="020B0609020000020004" pitchFamily="49" charset="0"/>
                  <a:cs typeface="Cascadia Mono SemiBold" panose="020B06090200000200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968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3AF26-78A9-E366-80BE-D0AE6323F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FBC1FD5-2A60-F2B6-F857-52F3DB59FB99}"/>
              </a:ext>
            </a:extLst>
          </p:cNvPr>
          <p:cNvCxnSpPr>
            <a:cxnSpLocks/>
          </p:cNvCxnSpPr>
          <p:nvPr/>
        </p:nvCxnSpPr>
        <p:spPr>
          <a:xfrm>
            <a:off x="522414" y="2100560"/>
            <a:ext cx="1130531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F5EE143-0809-B4C4-9D17-3A6EE822AB32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707844" y="2100560"/>
            <a:ext cx="542934" cy="2036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E4ED96C-A5E6-0523-DF86-9B2F5958B3B8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2250778" y="2082087"/>
            <a:ext cx="567885" cy="2054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CD09191-6756-D455-32B0-29F756960F1D}"/>
              </a:ext>
            </a:extLst>
          </p:cNvPr>
          <p:cNvCxnSpPr>
            <a:cxnSpLocks/>
          </p:cNvCxnSpPr>
          <p:nvPr/>
        </p:nvCxnSpPr>
        <p:spPr>
          <a:xfrm>
            <a:off x="3351915" y="2100560"/>
            <a:ext cx="486152" cy="2036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91C5EDF-9017-1975-FE3A-2B1562375643}"/>
              </a:ext>
            </a:extLst>
          </p:cNvPr>
          <p:cNvCxnSpPr>
            <a:cxnSpLocks/>
          </p:cNvCxnSpPr>
          <p:nvPr/>
        </p:nvCxnSpPr>
        <p:spPr>
          <a:xfrm flipV="1">
            <a:off x="3841692" y="2100559"/>
            <a:ext cx="512236" cy="2027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5983BCE-3CAE-8255-1C51-1BC68E07118D}"/>
              </a:ext>
            </a:extLst>
          </p:cNvPr>
          <p:cNvCxnSpPr>
            <a:cxnSpLocks/>
          </p:cNvCxnSpPr>
          <p:nvPr/>
        </p:nvCxnSpPr>
        <p:spPr>
          <a:xfrm>
            <a:off x="7409540" y="2100559"/>
            <a:ext cx="504799" cy="2030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2ECBFE4-021B-7DC0-9202-57F4909F4A64}"/>
              </a:ext>
            </a:extLst>
          </p:cNvPr>
          <p:cNvCxnSpPr>
            <a:cxnSpLocks/>
          </p:cNvCxnSpPr>
          <p:nvPr/>
        </p:nvCxnSpPr>
        <p:spPr>
          <a:xfrm flipV="1">
            <a:off x="7918368" y="2100560"/>
            <a:ext cx="522841" cy="2036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155D846-1AE7-ACA5-9E40-113D4DCF5C5B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8923492" y="2109797"/>
            <a:ext cx="552583" cy="2027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C3AB82D-F3D9-F9BC-3D20-153630892BF3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9476075" y="2109797"/>
            <a:ext cx="553887" cy="2027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61D0FF4-7E60-3CE3-20C3-FA3939F88A40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10252023" y="2097900"/>
            <a:ext cx="613974" cy="2038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D3D6778-AE5A-ECEA-1797-D014E37E6A6A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10865997" y="2091324"/>
            <a:ext cx="525268" cy="2045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541CE76-D78E-CE49-72B8-66BB226A740C}"/>
              </a:ext>
            </a:extLst>
          </p:cNvPr>
          <p:cNvSpPr txBox="1"/>
          <p:nvPr/>
        </p:nvSpPr>
        <p:spPr>
          <a:xfrm>
            <a:off x="1317906" y="4136877"/>
            <a:ext cx="186574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startSorting</a:t>
            </a:r>
            <a:endParaRPr lang="ko-KR" altLang="en-US" sz="1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8B770D-4A35-8F34-496A-BDEB4E93E24D}"/>
              </a:ext>
            </a:extLst>
          </p:cNvPr>
          <p:cNvSpPr txBox="1"/>
          <p:nvPr/>
        </p:nvSpPr>
        <p:spPr>
          <a:xfrm>
            <a:off x="2875388" y="4136877"/>
            <a:ext cx="196734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constructFileIndex</a:t>
            </a:r>
            <a:endParaRPr lang="ko-KR" altLang="en-US" sz="1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C570B0-2B3B-4B9A-C221-30FC83816123}"/>
              </a:ext>
            </a:extLst>
          </p:cNvPr>
          <p:cNvSpPr txBox="1"/>
          <p:nvPr/>
        </p:nvSpPr>
        <p:spPr>
          <a:xfrm>
            <a:off x="6980662" y="4136877"/>
            <a:ext cx="186574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startShuffling</a:t>
            </a:r>
            <a:endParaRPr lang="ko-KR" altLang="en-US" sz="1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A6E724-F0E7-9925-F07B-DF0B7E6C25D5}"/>
              </a:ext>
            </a:extLst>
          </p:cNvPr>
          <p:cNvSpPr txBox="1"/>
          <p:nvPr/>
        </p:nvSpPr>
        <p:spPr>
          <a:xfrm>
            <a:off x="8543203" y="4136877"/>
            <a:ext cx="186574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startMerging</a:t>
            </a:r>
            <a:endParaRPr lang="ko-KR" altLang="en-US" sz="1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150A2C-A967-F4B1-CCE5-DD7C171F3879}"/>
              </a:ext>
            </a:extLst>
          </p:cNvPr>
          <p:cNvSpPr txBox="1"/>
          <p:nvPr/>
        </p:nvSpPr>
        <p:spPr>
          <a:xfrm>
            <a:off x="9933125" y="4136877"/>
            <a:ext cx="186574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finish</a:t>
            </a:r>
            <a:endParaRPr lang="ko-KR" altLang="en-US" sz="1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39508-4C06-30DB-EF67-E3247E83511F}"/>
              </a:ext>
            </a:extLst>
          </p:cNvPr>
          <p:cNvSpPr txBox="1"/>
          <p:nvPr/>
        </p:nvSpPr>
        <p:spPr>
          <a:xfrm>
            <a:off x="257163" y="1777407"/>
            <a:ext cx="145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MASTER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06D774-E471-CEC6-2C6E-0B2541AE4050}"/>
              </a:ext>
            </a:extLst>
          </p:cNvPr>
          <p:cNvSpPr txBox="1"/>
          <p:nvPr/>
        </p:nvSpPr>
        <p:spPr>
          <a:xfrm>
            <a:off x="219063" y="4108133"/>
            <a:ext cx="1579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WORKER#</a:t>
            </a:r>
            <a:endParaRPr lang="ko-KR" altLang="en-US" sz="16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C0A953-D1C2-16A7-D3E9-BAAFE8B62864}"/>
              </a:ext>
            </a:extLst>
          </p:cNvPr>
          <p:cNvCxnSpPr>
            <a:cxnSpLocks/>
          </p:cNvCxnSpPr>
          <p:nvPr/>
        </p:nvCxnSpPr>
        <p:spPr>
          <a:xfrm flipH="1">
            <a:off x="1310852" y="2178204"/>
            <a:ext cx="17897" cy="1883751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84F2107-C394-3999-F35C-7EC8BF2AF9FE}"/>
              </a:ext>
            </a:extLst>
          </p:cNvPr>
          <p:cNvSpPr txBox="1"/>
          <p:nvPr/>
        </p:nvSpPr>
        <p:spPr>
          <a:xfrm>
            <a:off x="9297077" y="1729896"/>
            <a:ext cx="168354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MERGING</a:t>
            </a:r>
            <a:endParaRPr lang="ko-KR" altLang="en-US" b="1" dirty="0">
              <a:solidFill>
                <a:schemeClr val="accent2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3C122D-1B65-9FDE-7352-4B02973E1BB0}"/>
              </a:ext>
            </a:extLst>
          </p:cNvPr>
          <p:cNvSpPr txBox="1"/>
          <p:nvPr/>
        </p:nvSpPr>
        <p:spPr>
          <a:xfrm>
            <a:off x="1140334" y="1729896"/>
            <a:ext cx="221117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SORTING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2A101A-3AEC-50A8-E98F-4748816E3B1A}"/>
              </a:ext>
            </a:extLst>
          </p:cNvPr>
          <p:cNvSpPr txBox="1"/>
          <p:nvPr/>
        </p:nvSpPr>
        <p:spPr>
          <a:xfrm>
            <a:off x="4958071" y="1729896"/>
            <a:ext cx="168354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SHUFFLING</a:t>
            </a:r>
            <a:endParaRPr lang="ko-KR" altLang="en-US" b="1" dirty="0">
              <a:solidFill>
                <a:schemeClr val="accent2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AA68B0-8E5B-AD88-FE04-3A6B62DE889A}"/>
              </a:ext>
            </a:extLst>
          </p:cNvPr>
          <p:cNvSpPr txBox="1"/>
          <p:nvPr/>
        </p:nvSpPr>
        <p:spPr>
          <a:xfrm>
            <a:off x="1549383" y="2447572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3333C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4DBBA5-ED45-FA1D-9D2F-021730C9D6E7}"/>
              </a:ext>
            </a:extLst>
          </p:cNvPr>
          <p:cNvSpPr txBox="1"/>
          <p:nvPr/>
        </p:nvSpPr>
        <p:spPr>
          <a:xfrm>
            <a:off x="2195951" y="3136722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DCAE6A-2321-A894-7038-FAED0322EA31}"/>
              </a:ext>
            </a:extLst>
          </p:cNvPr>
          <p:cNvSpPr txBox="1"/>
          <p:nvPr/>
        </p:nvSpPr>
        <p:spPr>
          <a:xfrm>
            <a:off x="3170542" y="2447572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3333C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7BB88C-F572-F28F-AF20-EF93F22F4ABB}"/>
              </a:ext>
            </a:extLst>
          </p:cNvPr>
          <p:cNvSpPr txBox="1"/>
          <p:nvPr/>
        </p:nvSpPr>
        <p:spPr>
          <a:xfrm>
            <a:off x="3760530" y="3136722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9DD814-0BD9-B70D-3FA7-8E8C7D411B07}"/>
              </a:ext>
            </a:extLst>
          </p:cNvPr>
          <p:cNvSpPr txBox="1"/>
          <p:nvPr/>
        </p:nvSpPr>
        <p:spPr>
          <a:xfrm>
            <a:off x="7191885" y="2447572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3333C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D039FE-D632-3673-06B5-38D7A4A46C8D}"/>
              </a:ext>
            </a:extLst>
          </p:cNvPr>
          <p:cNvSpPr txBox="1"/>
          <p:nvPr/>
        </p:nvSpPr>
        <p:spPr>
          <a:xfrm>
            <a:off x="7841277" y="3136722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B9A04E-8AAE-180A-47A8-BB8085B116BD}"/>
              </a:ext>
            </a:extLst>
          </p:cNvPr>
          <p:cNvSpPr txBox="1"/>
          <p:nvPr/>
        </p:nvSpPr>
        <p:spPr>
          <a:xfrm>
            <a:off x="8681486" y="2447572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3333C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E0A533-BEB0-7C57-B074-AB436F3DBC60}"/>
              </a:ext>
            </a:extLst>
          </p:cNvPr>
          <p:cNvSpPr txBox="1"/>
          <p:nvPr/>
        </p:nvSpPr>
        <p:spPr>
          <a:xfrm>
            <a:off x="9426824" y="3136722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256328-29FE-9519-136B-478427ECB695}"/>
              </a:ext>
            </a:extLst>
          </p:cNvPr>
          <p:cNvSpPr txBox="1"/>
          <p:nvPr/>
        </p:nvSpPr>
        <p:spPr>
          <a:xfrm>
            <a:off x="10175042" y="2447572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3333C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9E35E1-896D-15BB-3A69-4C609BA106E4}"/>
              </a:ext>
            </a:extLst>
          </p:cNvPr>
          <p:cNvSpPr txBox="1"/>
          <p:nvPr/>
        </p:nvSpPr>
        <p:spPr>
          <a:xfrm>
            <a:off x="10828766" y="3136722"/>
            <a:ext cx="577402" cy="253916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Empty</a:t>
            </a:r>
            <a:endParaRPr lang="ko-KR" altLang="en-US" sz="1050" b="1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96D187-2FFF-4846-5F21-4A55995319F8}"/>
              </a:ext>
            </a:extLst>
          </p:cNvPr>
          <p:cNvSpPr txBox="1"/>
          <p:nvPr/>
        </p:nvSpPr>
        <p:spPr>
          <a:xfrm>
            <a:off x="600083" y="2588482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…</a:t>
            </a:r>
            <a:endParaRPr lang="ko-KR" altLang="en-US" sz="3600" dirty="0"/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A8ACC698-CE55-ECD1-96CD-5FBB1E0EBAA1}"/>
              </a:ext>
            </a:extLst>
          </p:cNvPr>
          <p:cNvCxnSpPr>
            <a:cxnSpLocks/>
          </p:cNvCxnSpPr>
          <p:nvPr/>
        </p:nvCxnSpPr>
        <p:spPr>
          <a:xfrm flipH="1">
            <a:off x="3005771" y="2189537"/>
            <a:ext cx="17897" cy="1883751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5572B11-B10F-00F7-3B95-84F3EF93F60F}"/>
              </a:ext>
            </a:extLst>
          </p:cNvPr>
          <p:cNvCxnSpPr>
            <a:cxnSpLocks/>
          </p:cNvCxnSpPr>
          <p:nvPr/>
        </p:nvCxnSpPr>
        <p:spPr>
          <a:xfrm flipH="1">
            <a:off x="8663589" y="2147581"/>
            <a:ext cx="17897" cy="1883751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40112A5-9537-872E-7450-0E3091452298}"/>
              </a:ext>
            </a:extLst>
          </p:cNvPr>
          <p:cNvCxnSpPr>
            <a:cxnSpLocks/>
          </p:cNvCxnSpPr>
          <p:nvPr/>
        </p:nvCxnSpPr>
        <p:spPr>
          <a:xfrm>
            <a:off x="522414" y="4137893"/>
            <a:ext cx="1130531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C5FD62D-6509-D17C-068C-2AFCFC40E38B}"/>
              </a:ext>
            </a:extLst>
          </p:cNvPr>
          <p:cNvGrpSpPr/>
          <p:nvPr/>
        </p:nvGrpSpPr>
        <p:grpSpPr>
          <a:xfrm>
            <a:off x="2875388" y="6205589"/>
            <a:ext cx="5038951" cy="0"/>
            <a:chOff x="2656325" y="5746602"/>
            <a:chExt cx="5038951" cy="0"/>
          </a:xfrm>
        </p:grpSpPr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3422E276-A492-70E2-6737-010DE8C00E1D}"/>
                </a:ext>
              </a:extLst>
            </p:cNvPr>
            <p:cNvCxnSpPr>
              <a:cxnSpLocks/>
            </p:cNvCxnSpPr>
            <p:nvPr/>
          </p:nvCxnSpPr>
          <p:spPr>
            <a:xfrm>
              <a:off x="3705011" y="5746602"/>
              <a:ext cx="3990265" cy="0"/>
            </a:xfrm>
            <a:prstGeom prst="straightConnector1">
              <a:avLst/>
            </a:prstGeom>
            <a:ln w="50800">
              <a:solidFill>
                <a:srgbClr val="FF66C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08EC9C94-DE62-B28F-DC60-53DE434FB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6325" y="5746602"/>
              <a:ext cx="962679" cy="0"/>
            </a:xfrm>
            <a:prstGeom prst="line">
              <a:avLst/>
            </a:prstGeom>
            <a:ln w="50800" cap="flat" cmpd="sng" algn="ctr">
              <a:solidFill>
                <a:srgbClr val="FF66CC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89210CA-0F88-116D-F7F3-93A10F91C829}"/>
              </a:ext>
            </a:extLst>
          </p:cNvPr>
          <p:cNvSpPr txBox="1"/>
          <p:nvPr/>
        </p:nvSpPr>
        <p:spPr>
          <a:xfrm>
            <a:off x="2650483" y="6189349"/>
            <a:ext cx="1579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WORKER#’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B60C9AF-9EDE-3222-798C-405CF8B3C58D}"/>
              </a:ext>
            </a:extLst>
          </p:cNvPr>
          <p:cNvSpPr txBox="1"/>
          <p:nvPr/>
        </p:nvSpPr>
        <p:spPr>
          <a:xfrm>
            <a:off x="4899454" y="3864711"/>
            <a:ext cx="196734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requestPartition</a:t>
            </a:r>
            <a:endParaRPr lang="ko-KR" altLang="en-US" sz="1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A47BCD-69BD-6160-CE1A-8A877F08758B}"/>
              </a:ext>
            </a:extLst>
          </p:cNvPr>
          <p:cNvSpPr txBox="1"/>
          <p:nvPr/>
        </p:nvSpPr>
        <p:spPr>
          <a:xfrm>
            <a:off x="4895518" y="6174109"/>
            <a:ext cx="196734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requestPartition</a:t>
            </a:r>
            <a:endParaRPr lang="ko-KR" altLang="en-US" sz="1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7CF5991-89D1-FFEF-EE0F-342DD996BA1D}"/>
              </a:ext>
            </a:extLst>
          </p:cNvPr>
          <p:cNvCxnSpPr>
            <a:cxnSpLocks/>
          </p:cNvCxnSpPr>
          <p:nvPr/>
        </p:nvCxnSpPr>
        <p:spPr>
          <a:xfrm flipV="1">
            <a:off x="4910659" y="4141710"/>
            <a:ext cx="330241" cy="60009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D883C802-69B6-4C22-67E2-709AC6AD0862}"/>
              </a:ext>
            </a:extLst>
          </p:cNvPr>
          <p:cNvCxnSpPr>
            <a:cxnSpLocks/>
          </p:cNvCxnSpPr>
          <p:nvPr/>
        </p:nvCxnSpPr>
        <p:spPr>
          <a:xfrm flipH="1">
            <a:off x="4774395" y="4781299"/>
            <a:ext cx="113980" cy="195231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76EC09D2-EC9E-4E76-D276-0A4025E5E353}"/>
              </a:ext>
            </a:extLst>
          </p:cNvPr>
          <p:cNvCxnSpPr>
            <a:cxnSpLocks/>
          </p:cNvCxnSpPr>
          <p:nvPr/>
        </p:nvCxnSpPr>
        <p:spPr>
          <a:xfrm flipV="1">
            <a:off x="5183050" y="4146640"/>
            <a:ext cx="330241" cy="60009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BE762AFB-E42B-8E04-B5CB-79AEBB46F0F3}"/>
              </a:ext>
            </a:extLst>
          </p:cNvPr>
          <p:cNvCxnSpPr>
            <a:cxnSpLocks/>
          </p:cNvCxnSpPr>
          <p:nvPr/>
        </p:nvCxnSpPr>
        <p:spPr>
          <a:xfrm flipH="1">
            <a:off x="5046786" y="4786229"/>
            <a:ext cx="113980" cy="195231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C0D96A5B-87AB-4569-83A2-5F92FD750D42}"/>
              </a:ext>
            </a:extLst>
          </p:cNvPr>
          <p:cNvCxnSpPr>
            <a:cxnSpLocks/>
          </p:cNvCxnSpPr>
          <p:nvPr/>
        </p:nvCxnSpPr>
        <p:spPr>
          <a:xfrm flipV="1">
            <a:off x="5666863" y="4141710"/>
            <a:ext cx="330241" cy="60009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99D0177B-59A6-30AE-179D-B7291189A93F}"/>
              </a:ext>
            </a:extLst>
          </p:cNvPr>
          <p:cNvCxnSpPr>
            <a:cxnSpLocks/>
          </p:cNvCxnSpPr>
          <p:nvPr/>
        </p:nvCxnSpPr>
        <p:spPr>
          <a:xfrm flipH="1">
            <a:off x="5530599" y="4781299"/>
            <a:ext cx="113980" cy="195231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3B5DD778-FA07-D46A-C616-A6E7D5BAE14F}"/>
              </a:ext>
            </a:extLst>
          </p:cNvPr>
          <p:cNvCxnSpPr>
            <a:cxnSpLocks/>
          </p:cNvCxnSpPr>
          <p:nvPr/>
        </p:nvCxnSpPr>
        <p:spPr>
          <a:xfrm flipV="1">
            <a:off x="5913747" y="4146640"/>
            <a:ext cx="330241" cy="600094"/>
          </a:xfrm>
          <a:prstGeom prst="straightConnector1">
            <a:avLst/>
          </a:prstGeom>
          <a:ln>
            <a:solidFill>
              <a:srgbClr val="FF66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9683407E-73DB-38FB-82C0-988F1BEDCE86}"/>
              </a:ext>
            </a:extLst>
          </p:cNvPr>
          <p:cNvCxnSpPr>
            <a:cxnSpLocks/>
          </p:cNvCxnSpPr>
          <p:nvPr/>
        </p:nvCxnSpPr>
        <p:spPr>
          <a:xfrm flipH="1">
            <a:off x="5777483" y="4786229"/>
            <a:ext cx="113980" cy="195231"/>
          </a:xfrm>
          <a:prstGeom prst="line">
            <a:avLst/>
          </a:prstGeom>
          <a:ln w="19050" cap="flat" cmpd="sng" algn="ctr">
            <a:solidFill>
              <a:srgbClr val="FF66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417EB15-F527-5059-742A-BF00C728594E}"/>
              </a:ext>
            </a:extLst>
          </p:cNvPr>
          <p:cNvSpPr txBox="1"/>
          <p:nvPr/>
        </p:nvSpPr>
        <p:spPr>
          <a:xfrm>
            <a:off x="4279112" y="5063494"/>
            <a:ext cx="1127232" cy="230832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solidFill>
                  <a:schemeClr val="tx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Request:</a:t>
            </a:r>
            <a:r>
              <a:rPr lang="en-US" altLang="ko-KR" sz="900" b="1" dirty="0" err="1">
                <a:solidFill>
                  <a:srgbClr val="3333CC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ThidId</a:t>
            </a:r>
            <a:endParaRPr lang="ko-KR" altLang="en-US" sz="900" b="1" dirty="0">
              <a:solidFill>
                <a:srgbClr val="3333CC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90E239D3-37A7-56E0-D46A-AF8FD53B632B}"/>
              </a:ext>
            </a:extLst>
          </p:cNvPr>
          <p:cNvCxnSpPr/>
          <p:nvPr/>
        </p:nvCxnSpPr>
        <p:spPr>
          <a:xfrm>
            <a:off x="5240900" y="4146640"/>
            <a:ext cx="445513" cy="827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06810A7-9860-48FB-E527-8A9D7C7A2BEE}"/>
              </a:ext>
            </a:extLst>
          </p:cNvPr>
          <p:cNvCxnSpPr/>
          <p:nvPr/>
        </p:nvCxnSpPr>
        <p:spPr>
          <a:xfrm>
            <a:off x="5509922" y="4154035"/>
            <a:ext cx="445513" cy="827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327BF34D-54C4-25E8-2B9B-CF63D11987CE}"/>
              </a:ext>
            </a:extLst>
          </p:cNvPr>
          <p:cNvCxnSpPr/>
          <p:nvPr/>
        </p:nvCxnSpPr>
        <p:spPr>
          <a:xfrm>
            <a:off x="5995194" y="4146640"/>
            <a:ext cx="445513" cy="827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DFD5A6F8-0CC0-D55F-F931-1629745F8506}"/>
              </a:ext>
            </a:extLst>
          </p:cNvPr>
          <p:cNvCxnSpPr/>
          <p:nvPr/>
        </p:nvCxnSpPr>
        <p:spPr>
          <a:xfrm>
            <a:off x="6237069" y="4146639"/>
            <a:ext cx="445513" cy="827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08A674BF-9DAD-648E-D8FB-5FE98F18BC82}"/>
              </a:ext>
            </a:extLst>
          </p:cNvPr>
          <p:cNvSpPr txBox="1"/>
          <p:nvPr/>
        </p:nvSpPr>
        <p:spPr>
          <a:xfrm>
            <a:off x="5950583" y="5006257"/>
            <a:ext cx="1867820" cy="323165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chemeClr val="tx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Response:</a:t>
            </a:r>
            <a:r>
              <a:rPr lang="en-US" altLang="ko-KR" sz="900" b="1" dirty="0" err="1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PartitionRecords</a:t>
            </a:r>
            <a:endParaRPr lang="en-US" altLang="ko-KR" sz="900" b="1" dirty="0">
              <a:solidFill>
                <a:srgbClr val="C00000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algn="ctr"/>
            <a:r>
              <a:rPr lang="en-US" altLang="ko-KR" sz="60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altLang="ko-KR" sz="600" b="1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RecordsMessages</a:t>
            </a:r>
            <a:r>
              <a:rPr lang="en-US" altLang="ko-KR" sz="600" b="1" dirty="0">
                <a:solidFill>
                  <a:srgbClr val="C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ko-KR" altLang="en-US" sz="600" b="1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115CC95F-802D-9C9D-7768-99376500E1AC}"/>
              </a:ext>
            </a:extLst>
          </p:cNvPr>
          <p:cNvCxnSpPr>
            <a:cxnSpLocks/>
          </p:cNvCxnSpPr>
          <p:nvPr/>
        </p:nvCxnSpPr>
        <p:spPr>
          <a:xfrm>
            <a:off x="4914121" y="5613920"/>
            <a:ext cx="326779" cy="61304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C6F0159B-03E3-8A5B-2A41-EE7735371FB8}"/>
              </a:ext>
            </a:extLst>
          </p:cNvPr>
          <p:cNvCxnSpPr>
            <a:cxnSpLocks/>
          </p:cNvCxnSpPr>
          <p:nvPr/>
        </p:nvCxnSpPr>
        <p:spPr>
          <a:xfrm flipH="1" flipV="1">
            <a:off x="4788279" y="5376360"/>
            <a:ext cx="108898" cy="200328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F639C143-0C37-DBF5-20AC-0AF698D9709A}"/>
              </a:ext>
            </a:extLst>
          </p:cNvPr>
          <p:cNvCxnSpPr>
            <a:cxnSpLocks/>
          </p:cNvCxnSpPr>
          <p:nvPr/>
        </p:nvCxnSpPr>
        <p:spPr>
          <a:xfrm>
            <a:off x="5173626" y="5613920"/>
            <a:ext cx="326779" cy="61304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130008BE-FF47-5338-133A-287C6D27ECD2}"/>
              </a:ext>
            </a:extLst>
          </p:cNvPr>
          <p:cNvCxnSpPr>
            <a:cxnSpLocks/>
          </p:cNvCxnSpPr>
          <p:nvPr/>
        </p:nvCxnSpPr>
        <p:spPr>
          <a:xfrm flipH="1" flipV="1">
            <a:off x="5047784" y="5376360"/>
            <a:ext cx="108898" cy="20032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4E9EDB7-B052-FB9B-6DC7-45A294D436EC}"/>
              </a:ext>
            </a:extLst>
          </p:cNvPr>
          <p:cNvCxnSpPr>
            <a:cxnSpLocks/>
          </p:cNvCxnSpPr>
          <p:nvPr/>
        </p:nvCxnSpPr>
        <p:spPr>
          <a:xfrm>
            <a:off x="6021976" y="5606945"/>
            <a:ext cx="326779" cy="61304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56DDECAF-76C5-E922-F551-2FCD9FED9EAE}"/>
              </a:ext>
            </a:extLst>
          </p:cNvPr>
          <p:cNvCxnSpPr>
            <a:cxnSpLocks/>
          </p:cNvCxnSpPr>
          <p:nvPr/>
        </p:nvCxnSpPr>
        <p:spPr>
          <a:xfrm flipH="1" flipV="1">
            <a:off x="5896134" y="5369385"/>
            <a:ext cx="108898" cy="200328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D463D1A7-DEF3-80FF-BF92-401C2103F091}"/>
              </a:ext>
            </a:extLst>
          </p:cNvPr>
          <p:cNvCxnSpPr>
            <a:cxnSpLocks/>
          </p:cNvCxnSpPr>
          <p:nvPr/>
        </p:nvCxnSpPr>
        <p:spPr>
          <a:xfrm>
            <a:off x="6243988" y="5606945"/>
            <a:ext cx="326779" cy="6130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18BB396E-8B96-3A8A-4D03-1551AB21B5E2}"/>
              </a:ext>
            </a:extLst>
          </p:cNvPr>
          <p:cNvCxnSpPr>
            <a:cxnSpLocks/>
          </p:cNvCxnSpPr>
          <p:nvPr/>
        </p:nvCxnSpPr>
        <p:spPr>
          <a:xfrm flipH="1" flipV="1">
            <a:off x="6118146" y="5369385"/>
            <a:ext cx="108898" cy="20032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5EDC8000-2D9A-C211-8A2C-C4B0F638BF70}"/>
              </a:ext>
            </a:extLst>
          </p:cNvPr>
          <p:cNvCxnSpPr>
            <a:cxnSpLocks/>
          </p:cNvCxnSpPr>
          <p:nvPr/>
        </p:nvCxnSpPr>
        <p:spPr>
          <a:xfrm>
            <a:off x="6490503" y="5598890"/>
            <a:ext cx="326779" cy="61304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2E56932-1F45-D39C-C94A-E1596F2D88D7}"/>
              </a:ext>
            </a:extLst>
          </p:cNvPr>
          <p:cNvCxnSpPr>
            <a:cxnSpLocks/>
          </p:cNvCxnSpPr>
          <p:nvPr/>
        </p:nvCxnSpPr>
        <p:spPr>
          <a:xfrm flipH="1" flipV="1">
            <a:off x="6364661" y="5361330"/>
            <a:ext cx="108898" cy="20032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6BDD2A39-E43F-CFE3-02CE-5FA9D17FA8BE}"/>
              </a:ext>
            </a:extLst>
          </p:cNvPr>
          <p:cNvCxnSpPr/>
          <p:nvPr/>
        </p:nvCxnSpPr>
        <p:spPr>
          <a:xfrm flipV="1">
            <a:off x="5246609" y="5379398"/>
            <a:ext cx="350263" cy="835579"/>
          </a:xfrm>
          <a:prstGeom prst="straightConnector1">
            <a:avLst/>
          </a:prstGeom>
          <a:ln>
            <a:solidFill>
              <a:srgbClr val="FF66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6E5F377D-A586-B069-5274-6BFF98D55695}"/>
              </a:ext>
            </a:extLst>
          </p:cNvPr>
          <p:cNvCxnSpPr/>
          <p:nvPr/>
        </p:nvCxnSpPr>
        <p:spPr>
          <a:xfrm flipV="1">
            <a:off x="5508626" y="5391390"/>
            <a:ext cx="350263" cy="835579"/>
          </a:xfrm>
          <a:prstGeom prst="straightConnector1">
            <a:avLst/>
          </a:prstGeom>
          <a:ln>
            <a:solidFill>
              <a:srgbClr val="FF66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73F46B92-1984-01E0-C6BF-2E2890C16D47}"/>
              </a:ext>
            </a:extLst>
          </p:cNvPr>
          <p:cNvCxnSpPr/>
          <p:nvPr/>
        </p:nvCxnSpPr>
        <p:spPr>
          <a:xfrm flipV="1">
            <a:off x="6356087" y="5384415"/>
            <a:ext cx="350263" cy="835579"/>
          </a:xfrm>
          <a:prstGeom prst="straightConnector1">
            <a:avLst/>
          </a:prstGeom>
          <a:ln>
            <a:solidFill>
              <a:srgbClr val="FF66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745F42C6-3D59-F5F0-78C7-7A636EC03F12}"/>
              </a:ext>
            </a:extLst>
          </p:cNvPr>
          <p:cNvCxnSpPr/>
          <p:nvPr/>
        </p:nvCxnSpPr>
        <p:spPr>
          <a:xfrm flipV="1">
            <a:off x="6577358" y="5384415"/>
            <a:ext cx="350263" cy="835579"/>
          </a:xfrm>
          <a:prstGeom prst="straightConnector1">
            <a:avLst/>
          </a:prstGeom>
          <a:ln>
            <a:solidFill>
              <a:srgbClr val="FF66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2BE2C584-4BB6-2E52-C51C-9180175D68B7}"/>
              </a:ext>
            </a:extLst>
          </p:cNvPr>
          <p:cNvCxnSpPr/>
          <p:nvPr/>
        </p:nvCxnSpPr>
        <p:spPr>
          <a:xfrm flipV="1">
            <a:off x="6818630" y="5376360"/>
            <a:ext cx="350263" cy="835579"/>
          </a:xfrm>
          <a:prstGeom prst="straightConnector1">
            <a:avLst/>
          </a:prstGeom>
          <a:ln>
            <a:solidFill>
              <a:srgbClr val="FF66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F8DBCAF4-E1F2-2076-27BB-C3EBD837EEDE}"/>
              </a:ext>
            </a:extLst>
          </p:cNvPr>
          <p:cNvSpPr txBox="1"/>
          <p:nvPr/>
        </p:nvSpPr>
        <p:spPr>
          <a:xfrm>
            <a:off x="5395536" y="428557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90B9FD8-00E3-0623-6267-4657509B5E17}"/>
              </a:ext>
            </a:extLst>
          </p:cNvPr>
          <p:cNvSpPr txBox="1"/>
          <p:nvPr/>
        </p:nvSpPr>
        <p:spPr>
          <a:xfrm>
            <a:off x="5721215" y="559314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B4A72098-333E-C529-68CA-BAC44CB9DBBC}"/>
              </a:ext>
            </a:extLst>
          </p:cNvPr>
          <p:cNvGrpSpPr/>
          <p:nvPr/>
        </p:nvGrpSpPr>
        <p:grpSpPr>
          <a:xfrm>
            <a:off x="285738" y="199194"/>
            <a:ext cx="2358169" cy="1197794"/>
            <a:chOff x="190488" y="151569"/>
            <a:chExt cx="2358169" cy="1197794"/>
          </a:xfrm>
        </p:grpSpPr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81A28CE3-87C8-D9F4-2E1F-8E1502EC4480}"/>
                </a:ext>
              </a:extLst>
            </p:cNvPr>
            <p:cNvGrpSpPr/>
            <p:nvPr/>
          </p:nvGrpSpPr>
          <p:grpSpPr>
            <a:xfrm>
              <a:off x="190488" y="458501"/>
              <a:ext cx="1573694" cy="276999"/>
              <a:chOff x="9504217" y="233357"/>
              <a:chExt cx="2113830" cy="276999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1693F57E-8893-21B4-9D40-CED66480D69E}"/>
                  </a:ext>
                </a:extLst>
              </p:cNvPr>
              <p:cNvSpPr/>
              <p:nvPr/>
            </p:nvSpPr>
            <p:spPr>
              <a:xfrm>
                <a:off x="9504217" y="261020"/>
                <a:ext cx="868219" cy="221673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50B311D-0444-69D7-D64F-0B801D51FE79}"/>
                  </a:ext>
                </a:extLst>
              </p:cNvPr>
              <p:cNvSpPr txBox="1"/>
              <p:nvPr/>
            </p:nvSpPr>
            <p:spPr>
              <a:xfrm>
                <a:off x="10164676" y="233357"/>
                <a:ext cx="14533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scadia Mono SemiBold" panose="020B0609020000020004" pitchFamily="49" charset="0"/>
                    <a:cs typeface="Cascadia Mono SemiBold" panose="020B0609020000020004" pitchFamily="49" charset="0"/>
                  </a:rPr>
                  <a:t>: service</a:t>
                </a:r>
                <a:endParaRPr lang="ko-KR" altLang="en-US" sz="12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scadia Mono SemiBold" panose="020B0609020000020004" pitchFamily="49" charset="0"/>
                  <a:cs typeface="Cascadia Mono SemiBold" panose="020B0609020000020004" pitchFamily="49" charset="0"/>
                </a:endParaRPr>
              </a:p>
            </p:txBody>
          </p: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0E2782B-EF48-DBDC-00F8-519054DA03AA}"/>
                </a:ext>
              </a:extLst>
            </p:cNvPr>
            <p:cNvGrpSpPr/>
            <p:nvPr/>
          </p:nvGrpSpPr>
          <p:grpSpPr>
            <a:xfrm>
              <a:off x="190488" y="151569"/>
              <a:ext cx="1411057" cy="276999"/>
              <a:chOff x="9504217" y="233357"/>
              <a:chExt cx="1895372" cy="276999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AF773468-DC53-C8FC-305C-AA482139800D}"/>
                  </a:ext>
                </a:extLst>
              </p:cNvPr>
              <p:cNvSpPr/>
              <p:nvPr/>
            </p:nvSpPr>
            <p:spPr>
              <a:xfrm>
                <a:off x="9504217" y="261020"/>
                <a:ext cx="868219" cy="22167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6C9F817-0DF5-1036-CC5C-7E554599C269}"/>
                  </a:ext>
                </a:extLst>
              </p:cNvPr>
              <p:cNvSpPr txBox="1"/>
              <p:nvPr/>
            </p:nvSpPr>
            <p:spPr>
              <a:xfrm>
                <a:off x="10164677" y="233357"/>
                <a:ext cx="12349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scadia Mono SemiBold" panose="020B0609020000020004" pitchFamily="49" charset="0"/>
                    <a:cs typeface="Cascadia Mono SemiBold" panose="020B0609020000020004" pitchFamily="49" charset="0"/>
                  </a:rPr>
                  <a:t>: Phase</a:t>
                </a:r>
                <a:endParaRPr lang="ko-KR" altLang="en-US" sz="12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scadia Mono SemiBold" panose="020B0609020000020004" pitchFamily="49" charset="0"/>
                  <a:cs typeface="Cascadia Mono SemiBold" panose="020B0609020000020004" pitchFamily="49" charset="0"/>
                </a:endParaRPr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FC747A66-0447-295D-B878-C26028DA2134}"/>
                </a:ext>
              </a:extLst>
            </p:cNvPr>
            <p:cNvGrpSpPr/>
            <p:nvPr/>
          </p:nvGrpSpPr>
          <p:grpSpPr>
            <a:xfrm>
              <a:off x="190488" y="765433"/>
              <a:ext cx="2286014" cy="276999"/>
              <a:chOff x="9504217" y="233357"/>
              <a:chExt cx="3070638" cy="276999"/>
            </a:xfrm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8A19EE93-53FC-7D30-D65E-F0BF26B86E0C}"/>
                  </a:ext>
                </a:extLst>
              </p:cNvPr>
              <p:cNvSpPr/>
              <p:nvPr/>
            </p:nvSpPr>
            <p:spPr>
              <a:xfrm>
                <a:off x="9504217" y="261020"/>
                <a:ext cx="868219" cy="22167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FEDB815F-8EDD-FBCC-6ADB-7F789A2B9C5C}"/>
                  </a:ext>
                </a:extLst>
              </p:cNvPr>
              <p:cNvSpPr txBox="1"/>
              <p:nvPr/>
            </p:nvSpPr>
            <p:spPr>
              <a:xfrm>
                <a:off x="10164674" y="233357"/>
                <a:ext cx="24101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scadia Mono SemiBold" panose="020B0609020000020004" pitchFamily="49" charset="0"/>
                    <a:cs typeface="Cascadia Mono SemiBold" panose="020B0609020000020004" pitchFamily="49" charset="0"/>
                  </a:rPr>
                  <a:t>: request message</a:t>
                </a:r>
                <a:endParaRPr lang="ko-KR" altLang="en-US" sz="1200" b="1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scadia Mono SemiBold" panose="020B0609020000020004" pitchFamily="49" charset="0"/>
                  <a:cs typeface="Cascadia Mono SemiBold" panose="020B0609020000020004" pitchFamily="49" charset="0"/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DBD93815-D63C-07AA-A684-B95E2F5ECA18}"/>
                </a:ext>
              </a:extLst>
            </p:cNvPr>
            <p:cNvGrpSpPr/>
            <p:nvPr/>
          </p:nvGrpSpPr>
          <p:grpSpPr>
            <a:xfrm>
              <a:off x="190488" y="1072364"/>
              <a:ext cx="2358169" cy="276999"/>
              <a:chOff x="9504217" y="233357"/>
              <a:chExt cx="3167559" cy="276999"/>
            </a:xfrm>
          </p:grpSpPr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FB55EAE-45D6-C2FF-AC67-57E3A4E535B4}"/>
                  </a:ext>
                </a:extLst>
              </p:cNvPr>
              <p:cNvSpPr/>
              <p:nvPr/>
            </p:nvSpPr>
            <p:spPr>
              <a:xfrm>
                <a:off x="9504217" y="261020"/>
                <a:ext cx="868219" cy="22167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BA2138F-EB73-4652-3440-EF3B8BB33896}"/>
                  </a:ext>
                </a:extLst>
              </p:cNvPr>
              <p:cNvSpPr txBox="1"/>
              <p:nvPr/>
            </p:nvSpPr>
            <p:spPr>
              <a:xfrm>
                <a:off x="10164677" y="233357"/>
                <a:ext cx="2507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scadia Mono SemiBold" panose="020B0609020000020004" pitchFamily="49" charset="0"/>
                    <a:cs typeface="Cascadia Mono SemiBold" panose="020B0609020000020004" pitchFamily="49" charset="0"/>
                  </a:rPr>
                  <a:t>: response message</a:t>
                </a:r>
                <a:endParaRPr lang="ko-KR" altLang="en-US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scadia Mono SemiBold" panose="020B0609020000020004" pitchFamily="49" charset="0"/>
                  <a:cs typeface="Cascadia Mono SemiBold" panose="020B0609020000020004" pitchFamily="49" charset="0"/>
                </a:endParaRPr>
              </a:p>
            </p:txBody>
          </p:sp>
        </p:grp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B7FC4D9-9998-8DEE-0C77-29BEDA5EE2FA}"/>
              </a:ext>
            </a:extLst>
          </p:cNvPr>
          <p:cNvSpPr txBox="1">
            <a:spLocks/>
          </p:cNvSpPr>
          <p:nvPr/>
        </p:nvSpPr>
        <p:spPr>
          <a:xfrm>
            <a:off x="8169331" y="121260"/>
            <a:ext cx="3916836" cy="336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000" dirty="0"/>
              <a:t>Final </a:t>
            </a:r>
            <a:r>
              <a:rPr lang="en-US" altLang="ko-KR" sz="2000" b="1" dirty="0"/>
              <a:t>architecture</a:t>
            </a:r>
            <a:r>
              <a:rPr lang="en-US" altLang="ko-KR" sz="2000" dirty="0"/>
              <a:t> of our system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608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770E9-257E-5779-AE45-0B0B8383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72" y="178858"/>
            <a:ext cx="10515600" cy="84352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Commands</a:t>
            </a:r>
            <a:r>
              <a:rPr lang="en-US" altLang="ko-KR" sz="3600" dirty="0"/>
              <a:t> for running master/workers</a:t>
            </a:r>
            <a:endParaRPr lang="ko-KR" altLang="en-US" sz="3600" dirty="0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9DF26F05-008F-B38F-575A-CA81A16A85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819" y="936656"/>
            <a:ext cx="10006361" cy="5378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0747E6-7E9E-5FCE-9F8C-73598B6F00C1}"/>
              </a:ext>
            </a:extLst>
          </p:cNvPr>
          <p:cNvSpPr txBox="1"/>
          <p:nvPr/>
        </p:nvSpPr>
        <p:spPr>
          <a:xfrm>
            <a:off x="967354" y="6276975"/>
            <a:ext cx="2441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sbt</a:t>
            </a:r>
            <a:r>
              <a:rPr lang="en-US" altLang="ko-KR" sz="1000" b="1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000" b="1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runMain</a:t>
            </a:r>
            <a:r>
              <a:rPr lang="en-US" altLang="ko-KR" sz="1000" b="1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master.Main</a:t>
            </a:r>
            <a:r>
              <a:rPr lang="en-US" altLang="ko-KR" sz="1000" b="1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$COUNT</a:t>
            </a:r>
            <a:r>
              <a:rPr lang="en-US" altLang="ko-KR" sz="1000" b="1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endParaRPr lang="en-US" altLang="ko-KR" sz="1000" b="1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ECCF9-270B-688B-0144-3948C048AFF2}"/>
              </a:ext>
            </a:extLst>
          </p:cNvPr>
          <p:cNvSpPr txBox="1"/>
          <p:nvPr/>
        </p:nvSpPr>
        <p:spPr>
          <a:xfrm>
            <a:off x="5496166" y="6276975"/>
            <a:ext cx="6573576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000" b="1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sbt</a:t>
            </a:r>
            <a:r>
              <a:rPr lang="en-US" altLang="ko-KR" sz="1000" b="1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runMain</a:t>
            </a:r>
            <a:r>
              <a:rPr lang="en-US" altLang="ko-KR" sz="1000" b="1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worker.Main</a:t>
            </a:r>
            <a:r>
              <a:rPr lang="en-US" altLang="ko-KR" sz="1000" b="1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$MASTER_IP</a:t>
            </a:r>
            <a:r>
              <a:rPr lang="en-US" altLang="ko-KR" sz="1000" b="1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en-US" altLang="ko-KR" sz="1000" b="1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$MASTER_PORT </a:t>
            </a:r>
            <a:r>
              <a:rPr lang="en-US" altLang="ko-KR" sz="1000" b="1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-I </a:t>
            </a:r>
            <a:r>
              <a:rPr lang="en-US" altLang="ko-KR" sz="1000" b="1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$INPUT_PATH</a:t>
            </a:r>
            <a:r>
              <a:rPr lang="en-US" altLang="ko-KR" sz="1000" b="1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-O /home/blue/output/</a:t>
            </a:r>
            <a:r>
              <a:rPr lang="en-US" altLang="ko-KR" sz="1000" b="1" dirty="0">
                <a:solidFill>
                  <a:srgbClr val="D7BA7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\"</a:t>
            </a:r>
            <a:endParaRPr lang="en-US" altLang="ko-KR" sz="1000" b="1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D2AA-0EE8-5EC2-CEDC-B7CBA4C3E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4DACA-B4CE-7508-31FA-C6DF2652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35" y="720436"/>
            <a:ext cx="11139055" cy="5560290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+mn-ea"/>
                <a:ea typeface="+mn-ea"/>
              </a:rPr>
              <a:t>Why our project was successful</a:t>
            </a:r>
            <a:br>
              <a:rPr lang="en-US" altLang="ko-KR" sz="2200" b="1" dirty="0">
                <a:latin typeface="+mn-ea"/>
                <a:ea typeface="+mn-ea"/>
              </a:rPr>
            </a:b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	1. </a:t>
            </a:r>
            <a:r>
              <a:rPr lang="ko-KR" altLang="en-US" sz="1800" dirty="0">
                <a:latin typeface="+mn-ea"/>
                <a:ea typeface="+mn-ea"/>
              </a:rPr>
              <a:t>역할 및 책임 분담 </a:t>
            </a:r>
            <a:r>
              <a:rPr lang="en-US" altLang="ko-KR" sz="1800" dirty="0">
                <a:solidFill>
                  <a:srgbClr val="1F2328"/>
                </a:solidFill>
                <a:latin typeface="+mn-ea"/>
                <a:ea typeface="+mn-ea"/>
              </a:rPr>
              <a:t>[</a:t>
            </a:r>
            <a:r>
              <a:rPr lang="en-US" altLang="ko-KR" sz="1400" dirty="0">
                <a:solidFill>
                  <a:srgbClr val="1F2328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Surgical Team Model</a:t>
            </a:r>
            <a:r>
              <a:rPr lang="en-US" altLang="ko-KR" sz="1800" dirty="0">
                <a:solidFill>
                  <a:srgbClr val="1F2328"/>
                </a:solidFill>
                <a:latin typeface="+mn-ea"/>
                <a:ea typeface="+mn-ea"/>
              </a:rPr>
              <a:t>]</a:t>
            </a:r>
            <a:br>
              <a:rPr lang="en-US" altLang="ko-KR" sz="1800" dirty="0">
                <a:solidFill>
                  <a:srgbClr val="1F2328"/>
                </a:solidFill>
                <a:latin typeface="+mn-ea"/>
                <a:ea typeface="+mn-ea"/>
              </a:rPr>
            </a:b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	2. Progress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presentation</a:t>
            </a:r>
            <a:r>
              <a:rPr lang="ko-KR" altLang="en-US" sz="1800" dirty="0">
                <a:latin typeface="+mn-ea"/>
                <a:ea typeface="+mn-ea"/>
              </a:rPr>
              <a:t>을 통한 </a:t>
            </a:r>
            <a:r>
              <a:rPr lang="en-US" altLang="ko-KR" sz="1800" dirty="0">
                <a:latin typeface="+mn-ea"/>
                <a:ea typeface="+mn-ea"/>
              </a:rPr>
              <a:t>Feedback</a:t>
            </a:r>
            <a:br>
              <a:rPr lang="en-US" altLang="ko-KR" sz="1800" dirty="0">
                <a:latin typeface="+mn-ea"/>
                <a:ea typeface="+mn-ea"/>
              </a:rPr>
            </a:br>
            <a:br>
              <a:rPr lang="en-US" altLang="ko-KR" sz="1800" dirty="0">
                <a:latin typeface="+mn-ea"/>
                <a:ea typeface="+mn-ea"/>
              </a:rPr>
            </a:br>
            <a:br>
              <a:rPr lang="en-US" altLang="ko-KR" sz="1800" dirty="0">
                <a:latin typeface="+mn-ea"/>
                <a:ea typeface="+mn-ea"/>
              </a:rPr>
            </a:br>
            <a:br>
              <a:rPr lang="en-US" altLang="ko-KR" sz="1800" dirty="0">
                <a:latin typeface="+mn-ea"/>
                <a:ea typeface="+mn-ea"/>
              </a:rPr>
            </a:b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2700" b="1" dirty="0">
                <a:latin typeface="+mn-ea"/>
                <a:ea typeface="+mn-ea"/>
              </a:rPr>
              <a:t>Lessons learned from the project</a:t>
            </a:r>
            <a:br>
              <a:rPr lang="en-US" altLang="ko-KR" sz="2000" dirty="0">
                <a:latin typeface="+mn-ea"/>
                <a:ea typeface="+mn-ea"/>
              </a:rPr>
            </a:br>
            <a:br>
              <a:rPr lang="en-US" altLang="ko-KR" sz="2000" dirty="0">
                <a:latin typeface="+mn-ea"/>
                <a:ea typeface="+mn-ea"/>
              </a:rPr>
            </a:br>
            <a:r>
              <a:rPr lang="en-US" altLang="ko-KR" sz="2000" dirty="0">
                <a:latin typeface="+mn-ea"/>
                <a:ea typeface="+mn-ea"/>
              </a:rPr>
              <a:t>	</a:t>
            </a:r>
            <a:r>
              <a:rPr lang="en-US" altLang="ko-KR" sz="1800" dirty="0">
                <a:latin typeface="+mn-ea"/>
                <a:ea typeface="+mn-ea"/>
              </a:rPr>
              <a:t>1. Importance of using </a:t>
            </a:r>
            <a:r>
              <a:rPr lang="en-US" altLang="ko-KR" sz="1800" u="sng" dirty="0">
                <a:latin typeface="+mn-ea"/>
                <a:ea typeface="+mn-ea"/>
              </a:rPr>
              <a:t>Diagrams, Tables, etc.</a:t>
            </a:r>
            <a:r>
              <a:rPr lang="en-US" altLang="ko-KR" sz="1800" dirty="0">
                <a:latin typeface="+mn-ea"/>
                <a:ea typeface="+mn-ea"/>
              </a:rPr>
              <a:t> in </a:t>
            </a:r>
            <a:r>
              <a:rPr lang="en-US" altLang="ko-KR" sz="1800" b="1" dirty="0">
                <a:latin typeface="+mn-ea"/>
                <a:ea typeface="+mn-ea"/>
              </a:rPr>
              <a:t>Design Process</a:t>
            </a:r>
            <a:br>
              <a:rPr lang="en-US" altLang="ko-KR" sz="18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	</a:t>
            </a:r>
            <a:br>
              <a:rPr lang="en-US" altLang="ko-KR" sz="1800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</a:rPr>
              <a:t>	</a:t>
            </a:r>
            <a:r>
              <a:rPr lang="en-US" altLang="ko-KR" sz="1800" dirty="0">
                <a:latin typeface="+mn-ea"/>
                <a:ea typeface="+mn-ea"/>
              </a:rPr>
              <a:t>2. </a:t>
            </a:r>
            <a:r>
              <a:rPr lang="ko-KR" altLang="en-US" sz="1800" dirty="0">
                <a:latin typeface="+mn-ea"/>
                <a:ea typeface="+mn-ea"/>
              </a:rPr>
              <a:t>추상적인 계획 </a:t>
            </a:r>
            <a:r>
              <a:rPr lang="en-US" altLang="ko-KR" sz="1800" dirty="0"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ko-KR" altLang="en-US" sz="1800" dirty="0">
                <a:latin typeface="+mn-ea"/>
                <a:ea typeface="+mn-ea"/>
              </a:rPr>
              <a:t> 매우 큰 </a:t>
            </a:r>
            <a:r>
              <a:rPr lang="en-US" altLang="ko-KR" sz="1800" dirty="0">
                <a:latin typeface="+mn-ea"/>
                <a:ea typeface="+mn-ea"/>
              </a:rPr>
              <a:t>Communication Overhead</a:t>
            </a:r>
            <a:r>
              <a:rPr lang="ko-KR" altLang="en-US" sz="1800" dirty="0">
                <a:latin typeface="+mn-ea"/>
                <a:ea typeface="+mn-ea"/>
              </a:rPr>
              <a:t> 발생 </a:t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300" dirty="0">
                <a:latin typeface="+mn-ea"/>
                <a:ea typeface="+mn-ea"/>
              </a:rPr>
              <a:t>	     e.g. Progress presentation </a:t>
            </a:r>
            <a:r>
              <a:rPr lang="ko-KR" altLang="en-US" sz="1300" dirty="0">
                <a:latin typeface="+mn-ea"/>
                <a:ea typeface="+mn-ea"/>
              </a:rPr>
              <a:t>이후 </a:t>
            </a:r>
            <a:r>
              <a:rPr lang="en-US" altLang="ko-KR" sz="1300" dirty="0">
                <a:latin typeface="+mn-ea"/>
                <a:ea typeface="+mn-ea"/>
              </a:rPr>
              <a:t>System </a:t>
            </a:r>
            <a:r>
              <a:rPr lang="ko-KR" altLang="en-US" sz="1300" dirty="0">
                <a:latin typeface="+mn-ea"/>
                <a:ea typeface="+mn-ea"/>
              </a:rPr>
              <a:t>설계 수정</a:t>
            </a:r>
            <a:br>
              <a:rPr lang="en-US" altLang="ko-KR" sz="1800" dirty="0">
                <a:latin typeface="+mn-ea"/>
                <a:ea typeface="+mn-ea"/>
              </a:rPr>
            </a:b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	3. Documentation</a:t>
            </a:r>
            <a:r>
              <a:rPr lang="ko-KR" altLang="en-US" sz="1800" dirty="0">
                <a:latin typeface="+mn-ea"/>
                <a:ea typeface="+mn-ea"/>
              </a:rPr>
              <a:t>의 중요성</a:t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	    </a:t>
            </a:r>
            <a:r>
              <a:rPr lang="en-US" altLang="ko-KR" sz="1300" dirty="0">
                <a:latin typeface="+mn-ea"/>
                <a:ea typeface="+mn-ea"/>
              </a:rPr>
              <a:t>e.g.</a:t>
            </a:r>
            <a:r>
              <a:rPr lang="ko-KR" altLang="en-US" sz="1300" dirty="0">
                <a:latin typeface="+mn-ea"/>
                <a:ea typeface="+mn-ea"/>
              </a:rPr>
              <a:t> 팀원이 이미 해결한 문제를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다른 팀원이 </a:t>
            </a:r>
            <a:r>
              <a:rPr lang="en-US" altLang="ko-KR" sz="1300" dirty="0">
                <a:latin typeface="+mn-ea"/>
                <a:ea typeface="+mn-ea"/>
              </a:rPr>
              <a:t>Debugging </a:t>
            </a:r>
            <a:r>
              <a:rPr lang="ko-KR" altLang="en-US" sz="1300" dirty="0">
                <a:latin typeface="+mn-ea"/>
                <a:ea typeface="+mn-ea"/>
              </a:rPr>
              <a:t>요인으로 착각</a:t>
            </a:r>
            <a:br>
              <a:rPr lang="en-US" altLang="ko-KR" sz="2000" dirty="0">
                <a:latin typeface="+mn-ea"/>
                <a:ea typeface="+mn-ea"/>
              </a:rPr>
            </a:br>
            <a:br>
              <a:rPr lang="en-US" altLang="ko-KR" sz="1800" dirty="0">
                <a:latin typeface="+mn-ea"/>
                <a:ea typeface="+mn-ea"/>
              </a:rPr>
            </a:br>
            <a:br>
              <a:rPr lang="en-US" altLang="ko-KR" sz="1800" dirty="0">
                <a:latin typeface="+mn-ea"/>
                <a:ea typeface="+mn-ea"/>
              </a:rPr>
            </a:br>
            <a:endParaRPr lang="ko-KR" altLang="en-US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225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35224-5BE5-C684-F9DA-AD82AA469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925F8E3-2FC0-7F12-492D-0BBC26A5A59F}"/>
              </a:ext>
            </a:extLst>
          </p:cNvPr>
          <p:cNvSpPr txBox="1"/>
          <p:nvPr/>
        </p:nvSpPr>
        <p:spPr>
          <a:xfrm>
            <a:off x="932729" y="1351538"/>
            <a:ext cx="967985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sz="1400" dirty="0">
                <a:latin typeface="+mn-ea"/>
                <a:ea typeface="+mn-ea"/>
              </a:rPr>
            </a:br>
            <a:r>
              <a:rPr lang="en-US" altLang="ko-KR" sz="2000" dirty="0"/>
              <a:t>1. ChatGPT </a:t>
            </a:r>
            <a:r>
              <a:rPr lang="ko-KR" altLang="en-US" sz="2000" dirty="0"/>
              <a:t>활용에 대한 평가</a:t>
            </a:r>
            <a:endParaRPr lang="en-US" altLang="ko-KR" sz="2000" dirty="0"/>
          </a:p>
          <a:p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600" dirty="0"/>
              <a:t>간단한 빌드 설정 파일 작성에 탁월 </a:t>
            </a:r>
            <a:r>
              <a:rPr lang="en-US" altLang="ko-KR" sz="1200" dirty="0"/>
              <a:t>(e.g. </a:t>
            </a:r>
            <a:r>
              <a:rPr lang="en-US" altLang="ko-KR" sz="1200" dirty="0" err="1"/>
              <a:t>Makefile</a:t>
            </a:r>
            <a:r>
              <a:rPr lang="en-US" altLang="ko-KR" sz="1200" dirty="0"/>
              <a:t>, Shell script, Scala </a:t>
            </a:r>
            <a:r>
              <a:rPr lang="ko-KR" altLang="en-US" sz="1200" dirty="0"/>
              <a:t>생태계의 </a:t>
            </a:r>
            <a:r>
              <a:rPr lang="en-US" altLang="ko-KR" sz="1200" dirty="0" err="1"/>
              <a:t>build.sbt</a:t>
            </a:r>
            <a:r>
              <a:rPr lang="en-US" altLang="ko-KR" sz="1200" dirty="0"/>
              <a:t> </a:t>
            </a:r>
            <a:r>
              <a:rPr lang="ko-KR" altLang="en-US" sz="1200" dirty="0"/>
              <a:t>작성</a:t>
            </a:r>
            <a:r>
              <a:rPr lang="en-US" altLang="ko-KR" sz="1200" dirty="0"/>
              <a:t>, etc.)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600" dirty="0"/>
              <a:t>이름을 짓는 데 뛰어난 능력을 발휘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문제에 대한 정확한 설명 없이 코드를 작성하게 하면 비효율적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남의 코드를 디버깅하는 것보다</a:t>
            </a:r>
            <a:r>
              <a:rPr lang="en-US" altLang="ko-KR" sz="1600" dirty="0"/>
              <a:t>,</a:t>
            </a:r>
            <a:r>
              <a:rPr lang="ko-KR" altLang="en-US" sz="1600" dirty="0"/>
              <a:t> 자신의 코드를 직접 디버깅하는 것이 더 효율적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문제를 명확히 이해하고 설명하더라도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altLang="ko-KR" sz="1600" dirty="0"/>
              <a:t> </a:t>
            </a:r>
            <a:r>
              <a:rPr lang="ko-KR" altLang="en-US" sz="1600" dirty="0"/>
              <a:t>직접 코딩하는 것이 더 생산적일 수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sz="2000" dirty="0"/>
              <a:t>2. Pure Functional </a:t>
            </a:r>
            <a:r>
              <a:rPr lang="ko-KR" altLang="en-US" sz="2000" dirty="0"/>
              <a:t>코드에 대한 논의</a:t>
            </a:r>
            <a:endParaRPr lang="en-US" altLang="ko-KR" sz="2000" dirty="0"/>
          </a:p>
          <a:p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600" dirty="0"/>
              <a:t>유지보수에 유리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일부 상황에서는 명령형 코드가 더 간결하고 직관적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436E3E-B4CA-FF29-9A8F-C34A31C2DFE7}"/>
              </a:ext>
            </a:extLst>
          </p:cNvPr>
          <p:cNvSpPr txBox="1"/>
          <p:nvPr/>
        </p:nvSpPr>
        <p:spPr>
          <a:xfrm>
            <a:off x="341746" y="701963"/>
            <a:ext cx="70880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b="1" dirty="0">
                <a:latin typeface="+mn-ea"/>
                <a:ea typeface="+mn-ea"/>
              </a:rPr>
              <a:t>Lessons learned from the project (Cont’d)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866673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547</Words>
  <Application>Microsoft Office PowerPoint</Application>
  <PresentationFormat>와이드스크린</PresentationFormat>
  <Paragraphs>133</Paragraphs>
  <Slides>9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3" baseType="lpstr">
      <vt:lpstr>G마켓 산스 TTF Bold</vt:lpstr>
      <vt:lpstr>G마켓 산스 TTF Light</vt:lpstr>
      <vt:lpstr>맑은 고딕</vt:lpstr>
      <vt:lpstr>ADLaM Display</vt:lpstr>
      <vt:lpstr>Arial</vt:lpstr>
      <vt:lpstr>Cascadia Code</vt:lpstr>
      <vt:lpstr>Cascadia Code Light</vt:lpstr>
      <vt:lpstr>Cascadia Code SemiBold</vt:lpstr>
      <vt:lpstr>Cascadia Code SemiLight</vt:lpstr>
      <vt:lpstr>Cascadia Mono</vt:lpstr>
      <vt:lpstr>Cascadia Mono SemiBold</vt:lpstr>
      <vt:lpstr>Consolas</vt:lpstr>
      <vt:lpstr>Wingdings</vt:lpstr>
      <vt:lpstr>Office 테마</vt:lpstr>
      <vt:lpstr>Final Presentation</vt:lpstr>
      <vt:lpstr>Experimental results using /dataset/{small, big, large}</vt:lpstr>
      <vt:lpstr>Overall progress</vt:lpstr>
      <vt:lpstr>Final architecture of our system</vt:lpstr>
      <vt:lpstr>PowerPoint 프레젠테이션</vt:lpstr>
      <vt:lpstr>PowerPoint 프레젠테이션</vt:lpstr>
      <vt:lpstr>Commands for running master/workers</vt:lpstr>
      <vt:lpstr>Why our project was successful   1. 역할 및 책임 분담 [Surgical Team Model]   2. Progress presentation을 통한 Feedback     Lessons learned from the project   1. Importance of using Diagrams, Tables, etc. in Design Process    2. 추상적인 계획  매우 큰 Communication Overhead 발생        e.g. Progress presentation 이후 System 설계 수정   3. Documentation의 중요성      e.g. 팀원이 이미 해결한 문제를, 다른 팀원이 Debugging 요인으로 착각  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김순호(컴퓨터공학과)</dc:creator>
  <cp:lastModifiedBy>김순호(컴퓨터공학과)</cp:lastModifiedBy>
  <cp:revision>1</cp:revision>
  <dcterms:created xsi:type="dcterms:W3CDTF">2024-12-06T13:15:46Z</dcterms:created>
  <dcterms:modified xsi:type="dcterms:W3CDTF">2024-12-08T12:55:02Z</dcterms:modified>
</cp:coreProperties>
</file>